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8" r:id="rId4"/>
    <p:sldId id="260" r:id="rId5"/>
    <p:sldId id="261" r:id="rId6"/>
    <p:sldId id="272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D1E042-6BB2-4927-B10C-419017732CA0}" v="4" dt="2022-08-16T08:10:21.189"/>
    <p1510:client id="{4E7A2B07-4683-4CEE-BC7B-D470A9EF355D}" v="249" dt="2022-08-16T01:05:50.717"/>
    <p1510:client id="{50FB164D-54A5-58A3-00FA-783C4462DEDA}" v="342" dt="2022-08-16T08:08:19.856"/>
    <p1510:client id="{92F0C4F3-5EE0-1807-A2D4-1D5E2BCFE005}" v="5" dt="2022-08-16T05:43:43.649"/>
    <p1510:client id="{D2F4D707-1983-47DE-96A3-87E838BB89DF}" v="23" dt="2022-08-15T23:50:03.391"/>
    <p1510:client id="{DB91A645-9950-F6E8-1D67-56CC10C5B262}" v="131" dt="2022-08-16T05:42:34.5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ufalhilmifauzan" userId="a7516173-7d75-463a-b77b-f8d8ce10cb2f" providerId="ADAL" clId="{D2F4D707-1983-47DE-96A3-87E838BB89DF}"/>
    <pc:docChg chg="undo redo custSel modSld">
      <pc:chgData name="naufalhilmifauzan" userId="a7516173-7d75-463a-b77b-f8d8ce10cb2f" providerId="ADAL" clId="{D2F4D707-1983-47DE-96A3-87E838BB89DF}" dt="2022-08-15T23:50:03.391" v="113"/>
      <pc:docMkLst>
        <pc:docMk/>
      </pc:docMkLst>
      <pc:sldChg chg="modSp mod">
        <pc:chgData name="naufalhilmifauzan" userId="a7516173-7d75-463a-b77b-f8d8ce10cb2f" providerId="ADAL" clId="{D2F4D707-1983-47DE-96A3-87E838BB89DF}" dt="2022-08-15T23:09:55.029" v="75" actId="20577"/>
        <pc:sldMkLst>
          <pc:docMk/>
          <pc:sldMk cId="3660045898" sldId="260"/>
        </pc:sldMkLst>
        <pc:graphicFrameChg chg="mod modGraphic">
          <ac:chgData name="naufalhilmifauzan" userId="a7516173-7d75-463a-b77b-f8d8ce10cb2f" providerId="ADAL" clId="{D2F4D707-1983-47DE-96A3-87E838BB89DF}" dt="2022-08-15T23:09:55.029" v="75" actId="20577"/>
          <ac:graphicFrameMkLst>
            <pc:docMk/>
            <pc:sldMk cId="3660045898" sldId="260"/>
            <ac:graphicFrameMk id="3" creationId="{E6AFBCA7-BA66-FE90-4976-ED98920E076F}"/>
          </ac:graphicFrameMkLst>
        </pc:graphicFrameChg>
      </pc:sldChg>
      <pc:sldChg chg="modSp mod">
        <pc:chgData name="naufalhilmifauzan" userId="a7516173-7d75-463a-b77b-f8d8ce10cb2f" providerId="ADAL" clId="{D2F4D707-1983-47DE-96A3-87E838BB89DF}" dt="2022-08-15T23:12:29.903" v="85" actId="14734"/>
        <pc:sldMkLst>
          <pc:docMk/>
          <pc:sldMk cId="1669027121" sldId="261"/>
        </pc:sldMkLst>
        <pc:graphicFrameChg chg="modGraphic">
          <ac:chgData name="naufalhilmifauzan" userId="a7516173-7d75-463a-b77b-f8d8ce10cb2f" providerId="ADAL" clId="{D2F4D707-1983-47DE-96A3-87E838BB89DF}" dt="2022-08-15T23:12:29.903" v="85" actId="14734"/>
          <ac:graphicFrameMkLst>
            <pc:docMk/>
            <pc:sldMk cId="1669027121" sldId="261"/>
            <ac:graphicFrameMk id="6" creationId="{E06BE4DD-048A-48F5-D170-AF8A88AAB249}"/>
          </ac:graphicFrameMkLst>
        </pc:graphicFrameChg>
      </pc:sldChg>
      <pc:sldChg chg="modSp mod">
        <pc:chgData name="naufalhilmifauzan" userId="a7516173-7d75-463a-b77b-f8d8ce10cb2f" providerId="ADAL" clId="{D2F4D707-1983-47DE-96A3-87E838BB89DF}" dt="2022-08-15T23:50:03.391" v="113"/>
        <pc:sldMkLst>
          <pc:docMk/>
          <pc:sldMk cId="440951475" sldId="262"/>
        </pc:sldMkLst>
        <pc:graphicFrameChg chg="mod modGraphic">
          <ac:chgData name="naufalhilmifauzan" userId="a7516173-7d75-463a-b77b-f8d8ce10cb2f" providerId="ADAL" clId="{D2F4D707-1983-47DE-96A3-87E838BB89DF}" dt="2022-08-15T23:50:03.391" v="113"/>
          <ac:graphicFrameMkLst>
            <pc:docMk/>
            <pc:sldMk cId="440951475" sldId="262"/>
            <ac:graphicFrameMk id="6" creationId="{2B7D43FA-C742-DDA2-D9E8-12551C6846DE}"/>
          </ac:graphicFrameMkLst>
        </pc:graphicFrameChg>
      </pc:sldChg>
      <pc:sldChg chg="modSp mod">
        <pc:chgData name="naufalhilmifauzan" userId="a7516173-7d75-463a-b77b-f8d8ce10cb2f" providerId="ADAL" clId="{D2F4D707-1983-47DE-96A3-87E838BB89DF}" dt="2022-08-15T23:22:47.869" v="101"/>
        <pc:sldMkLst>
          <pc:docMk/>
          <pc:sldMk cId="19115475" sldId="269"/>
        </pc:sldMkLst>
        <pc:graphicFrameChg chg="mod modGraphic">
          <ac:chgData name="naufalhilmifauzan" userId="a7516173-7d75-463a-b77b-f8d8ce10cb2f" providerId="ADAL" clId="{D2F4D707-1983-47DE-96A3-87E838BB89DF}" dt="2022-08-15T23:22:47.869" v="101"/>
          <ac:graphicFrameMkLst>
            <pc:docMk/>
            <pc:sldMk cId="19115475" sldId="269"/>
            <ac:graphicFrameMk id="4" creationId="{C7E73DF4-2965-36FD-8A64-A6EFF67537BB}"/>
          </ac:graphicFrameMkLst>
        </pc:graphicFrameChg>
      </pc:sldChg>
      <pc:sldChg chg="modSp mod">
        <pc:chgData name="naufalhilmifauzan" userId="a7516173-7d75-463a-b77b-f8d8ce10cb2f" providerId="ADAL" clId="{D2F4D707-1983-47DE-96A3-87E838BB89DF}" dt="2022-08-15T23:49:28.110" v="112"/>
        <pc:sldMkLst>
          <pc:docMk/>
          <pc:sldMk cId="4085157861" sldId="272"/>
        </pc:sldMkLst>
        <pc:graphicFrameChg chg="mod modGraphic">
          <ac:chgData name="naufalhilmifauzan" userId="a7516173-7d75-463a-b77b-f8d8ce10cb2f" providerId="ADAL" clId="{D2F4D707-1983-47DE-96A3-87E838BB89DF}" dt="2022-08-15T23:49:28.110" v="112"/>
          <ac:graphicFrameMkLst>
            <pc:docMk/>
            <pc:sldMk cId="4085157861" sldId="272"/>
            <ac:graphicFrameMk id="4" creationId="{80FF0FF9-948D-3E08-FBE2-E07D454302E7}"/>
          </ac:graphicFrameMkLst>
        </pc:graphicFrameChg>
      </pc:sldChg>
    </pc:docChg>
  </pc:docChgLst>
  <pc:docChgLst>
    <pc:chgData name="naufalhilmifauzan" userId="S::naufalhilmifauzan@365.ugm.ac.id::a7516173-7d75-463a-b77b-f8d8ce10cb2f" providerId="AD" clId="Web-{DB91A645-9950-F6E8-1D67-56CC10C5B262}"/>
    <pc:docChg chg="modSld">
      <pc:chgData name="naufalhilmifauzan" userId="S::naufalhilmifauzan@365.ugm.ac.id::a7516173-7d75-463a-b77b-f8d8ce10cb2f" providerId="AD" clId="Web-{DB91A645-9950-F6E8-1D67-56CC10C5B262}" dt="2022-08-16T05:42:25.380" v="47"/>
      <pc:docMkLst>
        <pc:docMk/>
      </pc:docMkLst>
      <pc:sldChg chg="modSp">
        <pc:chgData name="naufalhilmifauzan" userId="S::naufalhilmifauzan@365.ugm.ac.id::a7516173-7d75-463a-b77b-f8d8ce10cb2f" providerId="AD" clId="Web-{DB91A645-9950-F6E8-1D67-56CC10C5B262}" dt="2022-08-16T05:42:25.380" v="47"/>
        <pc:sldMkLst>
          <pc:docMk/>
          <pc:sldMk cId="3660045898" sldId="260"/>
        </pc:sldMkLst>
        <pc:graphicFrameChg chg="mod modGraphic">
          <ac:chgData name="naufalhilmifauzan" userId="S::naufalhilmifauzan@365.ugm.ac.id::a7516173-7d75-463a-b77b-f8d8ce10cb2f" providerId="AD" clId="Web-{DB91A645-9950-F6E8-1D67-56CC10C5B262}" dt="2022-08-16T05:42:25.380" v="47"/>
          <ac:graphicFrameMkLst>
            <pc:docMk/>
            <pc:sldMk cId="3660045898" sldId="260"/>
            <ac:graphicFrameMk id="3" creationId="{E6AFBCA7-BA66-FE90-4976-ED98920E076F}"/>
          </ac:graphicFrameMkLst>
        </pc:graphicFrameChg>
      </pc:sldChg>
    </pc:docChg>
  </pc:docChgLst>
  <pc:docChgLst>
    <pc:chgData name="Dr-Ing Yohan Fajar Sidik ST MEng" userId="S::yohanfajarsidik@365.ugm.ac.id::16ffb5c9-62df-4e75-bd84-b8b50396f21e" providerId="AD" clId="Web-{B9440C9C-56FA-42D2-BB62-68CC546AE669}"/>
    <pc:docChg chg="modSld">
      <pc:chgData name="Dr-Ing Yohan Fajar Sidik ST MEng" userId="S::yohanfajarsidik@365.ugm.ac.id::16ffb5c9-62df-4e75-bd84-b8b50396f21e" providerId="AD" clId="Web-{B9440C9C-56FA-42D2-BB62-68CC546AE669}" dt="2022-08-15T07:15:06.182" v="11" actId="20577"/>
      <pc:docMkLst>
        <pc:docMk/>
      </pc:docMkLst>
      <pc:sldChg chg="modSp">
        <pc:chgData name="Dr-Ing Yohan Fajar Sidik ST MEng" userId="S::yohanfajarsidik@365.ugm.ac.id::16ffb5c9-62df-4e75-bd84-b8b50396f21e" providerId="AD" clId="Web-{B9440C9C-56FA-42D2-BB62-68CC546AE669}" dt="2022-08-15T07:15:06.182" v="11" actId="20577"/>
        <pc:sldMkLst>
          <pc:docMk/>
          <pc:sldMk cId="3631588664" sldId="267"/>
        </pc:sldMkLst>
        <pc:spChg chg="mod">
          <ac:chgData name="Dr-Ing Yohan Fajar Sidik ST MEng" userId="S::yohanfajarsidik@365.ugm.ac.id::16ffb5c9-62df-4e75-bd84-b8b50396f21e" providerId="AD" clId="Web-{B9440C9C-56FA-42D2-BB62-68CC546AE669}" dt="2022-08-15T07:15:06.182" v="11" actId="20577"/>
          <ac:spMkLst>
            <pc:docMk/>
            <pc:sldMk cId="3631588664" sldId="267"/>
            <ac:spMk id="3" creationId="{CA514A4C-A77B-4E22-9092-DF2AF7632FF2}"/>
          </ac:spMkLst>
        </pc:spChg>
      </pc:sldChg>
    </pc:docChg>
  </pc:docChgLst>
  <pc:docChgLst>
    <pc:chgData name="naufalhilmifauzan" userId="S::naufalhilmifauzan@365.ugm.ac.id::a7516173-7d75-463a-b77b-f8d8ce10cb2f" providerId="AD" clId="Web-{92F0C4F3-5EE0-1807-A2D4-1D5E2BCFE005}"/>
    <pc:docChg chg="delSld">
      <pc:chgData name="naufalhilmifauzan" userId="S::naufalhilmifauzan@365.ugm.ac.id::a7516173-7d75-463a-b77b-f8d8ce10cb2f" providerId="AD" clId="Web-{92F0C4F3-5EE0-1807-A2D4-1D5E2BCFE005}" dt="2022-08-16T05:43:43.649" v="4"/>
      <pc:docMkLst>
        <pc:docMk/>
      </pc:docMkLst>
      <pc:sldChg chg="del">
        <pc:chgData name="naufalhilmifauzan" userId="S::naufalhilmifauzan@365.ugm.ac.id::a7516173-7d75-463a-b77b-f8d8ce10cb2f" providerId="AD" clId="Web-{92F0C4F3-5EE0-1807-A2D4-1D5E2BCFE005}" dt="2022-08-16T05:43:36.243" v="3"/>
        <pc:sldMkLst>
          <pc:docMk/>
          <pc:sldMk cId="1431860706" sldId="265"/>
        </pc:sldMkLst>
      </pc:sldChg>
      <pc:sldChg chg="del">
        <pc:chgData name="naufalhilmifauzan" userId="S::naufalhilmifauzan@365.ugm.ac.id::a7516173-7d75-463a-b77b-f8d8ce10cb2f" providerId="AD" clId="Web-{92F0C4F3-5EE0-1807-A2D4-1D5E2BCFE005}" dt="2022-08-16T05:43:29.743" v="0"/>
        <pc:sldMkLst>
          <pc:docMk/>
          <pc:sldMk cId="3669045048" sldId="266"/>
        </pc:sldMkLst>
      </pc:sldChg>
      <pc:sldChg chg="del">
        <pc:chgData name="naufalhilmifauzan" userId="S::naufalhilmifauzan@365.ugm.ac.id::a7516173-7d75-463a-b77b-f8d8ce10cb2f" providerId="AD" clId="Web-{92F0C4F3-5EE0-1807-A2D4-1D5E2BCFE005}" dt="2022-08-16T05:43:31.024" v="1"/>
        <pc:sldMkLst>
          <pc:docMk/>
          <pc:sldMk cId="3631588664" sldId="267"/>
        </pc:sldMkLst>
      </pc:sldChg>
      <pc:sldChg chg="del">
        <pc:chgData name="naufalhilmifauzan" userId="S::naufalhilmifauzan@365.ugm.ac.id::a7516173-7d75-463a-b77b-f8d8ce10cb2f" providerId="AD" clId="Web-{92F0C4F3-5EE0-1807-A2D4-1D5E2BCFE005}" dt="2022-08-16T05:43:32.211" v="2"/>
        <pc:sldMkLst>
          <pc:docMk/>
          <pc:sldMk cId="3036606281" sldId="268"/>
        </pc:sldMkLst>
      </pc:sldChg>
      <pc:sldChg chg="del">
        <pc:chgData name="naufalhilmifauzan" userId="S::naufalhilmifauzan@365.ugm.ac.id::a7516173-7d75-463a-b77b-f8d8ce10cb2f" providerId="AD" clId="Web-{92F0C4F3-5EE0-1807-A2D4-1D5E2BCFE005}" dt="2022-08-16T05:43:43.649" v="4"/>
        <pc:sldMkLst>
          <pc:docMk/>
          <pc:sldMk cId="2743637361" sldId="271"/>
        </pc:sldMkLst>
      </pc:sldChg>
    </pc:docChg>
  </pc:docChgLst>
  <pc:docChgLst>
    <pc:chgData name="naufalhilmifauzan" userId="a7516173-7d75-463a-b77b-f8d8ce10cb2f" providerId="ADAL" clId="{4CD1E042-6BB2-4927-B10C-419017732CA0}"/>
    <pc:docChg chg="modSld">
      <pc:chgData name="naufalhilmifauzan" userId="a7516173-7d75-463a-b77b-f8d8ce10cb2f" providerId="ADAL" clId="{4CD1E042-6BB2-4927-B10C-419017732CA0}" dt="2022-08-16T08:10:21.189" v="23" actId="14734"/>
      <pc:docMkLst>
        <pc:docMk/>
      </pc:docMkLst>
      <pc:sldChg chg="modSp mod">
        <pc:chgData name="naufalhilmifauzan" userId="a7516173-7d75-463a-b77b-f8d8ce10cb2f" providerId="ADAL" clId="{4CD1E042-6BB2-4927-B10C-419017732CA0}" dt="2022-08-16T08:08:31.092" v="1" actId="14734"/>
        <pc:sldMkLst>
          <pc:docMk/>
          <pc:sldMk cId="1076436196" sldId="258"/>
        </pc:sldMkLst>
        <pc:graphicFrameChg chg="mod modGraphic">
          <ac:chgData name="naufalhilmifauzan" userId="a7516173-7d75-463a-b77b-f8d8ce10cb2f" providerId="ADAL" clId="{4CD1E042-6BB2-4927-B10C-419017732CA0}" dt="2022-08-16T08:08:31.092" v="1" actId="14734"/>
          <ac:graphicFrameMkLst>
            <pc:docMk/>
            <pc:sldMk cId="1076436196" sldId="258"/>
            <ac:graphicFrameMk id="9" creationId="{EAFFAE46-BC66-0FB4-B1EF-00BFFB3560E1}"/>
          </ac:graphicFrameMkLst>
        </pc:graphicFrameChg>
      </pc:sldChg>
      <pc:sldChg chg="modSp mod">
        <pc:chgData name="naufalhilmifauzan" userId="a7516173-7d75-463a-b77b-f8d8ce10cb2f" providerId="ADAL" clId="{4CD1E042-6BB2-4927-B10C-419017732CA0}" dt="2022-08-16T08:09:40.738" v="21" actId="2063"/>
        <pc:sldMkLst>
          <pc:docMk/>
          <pc:sldMk cId="2049778214" sldId="263"/>
        </pc:sldMkLst>
        <pc:graphicFrameChg chg="mod modGraphic">
          <ac:chgData name="naufalhilmifauzan" userId="a7516173-7d75-463a-b77b-f8d8ce10cb2f" providerId="ADAL" clId="{4CD1E042-6BB2-4927-B10C-419017732CA0}" dt="2022-08-16T08:09:40.738" v="21" actId="2063"/>
          <ac:graphicFrameMkLst>
            <pc:docMk/>
            <pc:sldMk cId="2049778214" sldId="263"/>
            <ac:graphicFrameMk id="3" creationId="{C445BF5A-9059-F87D-553F-8D604D835E67}"/>
          </ac:graphicFrameMkLst>
        </pc:graphicFrameChg>
      </pc:sldChg>
      <pc:sldChg chg="modSp mod">
        <pc:chgData name="naufalhilmifauzan" userId="a7516173-7d75-463a-b77b-f8d8ce10cb2f" providerId="ADAL" clId="{4CD1E042-6BB2-4927-B10C-419017732CA0}" dt="2022-08-16T08:10:21.189" v="23" actId="14734"/>
        <pc:sldMkLst>
          <pc:docMk/>
          <pc:sldMk cId="4085157861" sldId="272"/>
        </pc:sldMkLst>
        <pc:graphicFrameChg chg="mod modGraphic">
          <ac:chgData name="naufalhilmifauzan" userId="a7516173-7d75-463a-b77b-f8d8ce10cb2f" providerId="ADAL" clId="{4CD1E042-6BB2-4927-B10C-419017732CA0}" dt="2022-08-16T08:10:21.189" v="23" actId="14734"/>
          <ac:graphicFrameMkLst>
            <pc:docMk/>
            <pc:sldMk cId="4085157861" sldId="272"/>
            <ac:graphicFrameMk id="4" creationId="{80FF0FF9-948D-3E08-FBE2-E07D454302E7}"/>
          </ac:graphicFrameMkLst>
        </pc:graphicFrameChg>
      </pc:sldChg>
    </pc:docChg>
  </pc:docChgLst>
  <pc:docChgLst>
    <pc:chgData name="Dr-Ing Yohan Fajar Sidik ST MEng" userId="16ffb5c9-62df-4e75-bd84-b8b50396f21e" providerId="ADAL" clId="{4E7A2B07-4683-4CEE-BC7B-D470A9EF355D}"/>
    <pc:docChg chg="undo custSel modSld">
      <pc:chgData name="Dr-Ing Yohan Fajar Sidik ST MEng" userId="16ffb5c9-62df-4e75-bd84-b8b50396f21e" providerId="ADAL" clId="{4E7A2B07-4683-4CEE-BC7B-D470A9EF355D}" dt="2022-08-16T01:05:50.717" v="322" actId="20577"/>
      <pc:docMkLst>
        <pc:docMk/>
      </pc:docMkLst>
      <pc:sldChg chg="modSp mod">
        <pc:chgData name="Dr-Ing Yohan Fajar Sidik ST MEng" userId="16ffb5c9-62df-4e75-bd84-b8b50396f21e" providerId="ADAL" clId="{4E7A2B07-4683-4CEE-BC7B-D470A9EF355D}" dt="2022-08-16T00:08:07.670" v="82" actId="20577"/>
        <pc:sldMkLst>
          <pc:docMk/>
          <pc:sldMk cId="1076436196" sldId="258"/>
        </pc:sldMkLst>
        <pc:spChg chg="mod">
          <ac:chgData name="Dr-Ing Yohan Fajar Sidik ST MEng" userId="16ffb5c9-62df-4e75-bd84-b8b50396f21e" providerId="ADAL" clId="{4E7A2B07-4683-4CEE-BC7B-D470A9EF355D}" dt="2022-08-16T00:08:07.670" v="82" actId="20577"/>
          <ac:spMkLst>
            <pc:docMk/>
            <pc:sldMk cId="1076436196" sldId="258"/>
            <ac:spMk id="2" creationId="{F3EEFADD-73AF-412E-A237-1D59C1972CDC}"/>
          </ac:spMkLst>
        </pc:spChg>
      </pc:sldChg>
      <pc:sldChg chg="modSp mod">
        <pc:chgData name="Dr-Ing Yohan Fajar Sidik ST MEng" userId="16ffb5c9-62df-4e75-bd84-b8b50396f21e" providerId="ADAL" clId="{4E7A2B07-4683-4CEE-BC7B-D470A9EF355D}" dt="2022-08-16T01:05:50.717" v="322" actId="20577"/>
        <pc:sldMkLst>
          <pc:docMk/>
          <pc:sldMk cId="3660045898" sldId="260"/>
        </pc:sldMkLst>
        <pc:graphicFrameChg chg="mod modGraphic">
          <ac:chgData name="Dr-Ing Yohan Fajar Sidik ST MEng" userId="16ffb5c9-62df-4e75-bd84-b8b50396f21e" providerId="ADAL" clId="{4E7A2B07-4683-4CEE-BC7B-D470A9EF355D}" dt="2022-08-16T01:05:50.717" v="322" actId="20577"/>
          <ac:graphicFrameMkLst>
            <pc:docMk/>
            <pc:sldMk cId="3660045898" sldId="260"/>
            <ac:graphicFrameMk id="3" creationId="{E6AFBCA7-BA66-FE90-4976-ED98920E076F}"/>
          </ac:graphicFrameMkLst>
        </pc:graphicFrameChg>
      </pc:sldChg>
      <pc:sldChg chg="modSp mod">
        <pc:chgData name="Dr-Ing Yohan Fajar Sidik ST MEng" userId="16ffb5c9-62df-4e75-bd84-b8b50396f21e" providerId="ADAL" clId="{4E7A2B07-4683-4CEE-BC7B-D470A9EF355D}" dt="2022-08-15T06:02:57.734" v="78" actId="20577"/>
        <pc:sldMkLst>
          <pc:docMk/>
          <pc:sldMk cId="1669027121" sldId="261"/>
        </pc:sldMkLst>
        <pc:spChg chg="mod">
          <ac:chgData name="Dr-Ing Yohan Fajar Sidik ST MEng" userId="16ffb5c9-62df-4e75-bd84-b8b50396f21e" providerId="ADAL" clId="{4E7A2B07-4683-4CEE-BC7B-D470A9EF355D}" dt="2022-08-15T06:02:57.734" v="78" actId="20577"/>
          <ac:spMkLst>
            <pc:docMk/>
            <pc:sldMk cId="1669027121" sldId="261"/>
            <ac:spMk id="2" creationId="{1AA7922B-EDC3-40F4-AFED-AB8F39DFED4D}"/>
          </ac:spMkLst>
        </pc:spChg>
        <pc:graphicFrameChg chg="mod">
          <ac:chgData name="Dr-Ing Yohan Fajar Sidik ST MEng" userId="16ffb5c9-62df-4e75-bd84-b8b50396f21e" providerId="ADAL" clId="{4E7A2B07-4683-4CEE-BC7B-D470A9EF355D}" dt="2022-08-15T06:02:57.005" v="77" actId="1076"/>
          <ac:graphicFrameMkLst>
            <pc:docMk/>
            <pc:sldMk cId="1669027121" sldId="261"/>
            <ac:graphicFrameMk id="6" creationId="{E06BE4DD-048A-48F5-D170-AF8A88AAB249}"/>
          </ac:graphicFrameMkLst>
        </pc:graphicFrameChg>
      </pc:sldChg>
      <pc:sldChg chg="modSp mod">
        <pc:chgData name="Dr-Ing Yohan Fajar Sidik ST MEng" userId="16ffb5c9-62df-4e75-bd84-b8b50396f21e" providerId="ADAL" clId="{4E7A2B07-4683-4CEE-BC7B-D470A9EF355D}" dt="2022-08-16T00:22:09.162" v="239" actId="20577"/>
        <pc:sldMkLst>
          <pc:docMk/>
          <pc:sldMk cId="3669045048" sldId="266"/>
        </pc:sldMkLst>
        <pc:spChg chg="mod">
          <ac:chgData name="Dr-Ing Yohan Fajar Sidik ST MEng" userId="16ffb5c9-62df-4e75-bd84-b8b50396f21e" providerId="ADAL" clId="{4E7A2B07-4683-4CEE-BC7B-D470A9EF355D}" dt="2022-08-16T00:22:09.162" v="239" actId="20577"/>
          <ac:spMkLst>
            <pc:docMk/>
            <pc:sldMk cId="3669045048" sldId="266"/>
            <ac:spMk id="2" creationId="{1189F8A7-4F2A-4E48-A688-6D132C52937E}"/>
          </ac:spMkLst>
        </pc:spChg>
        <pc:spChg chg="mod">
          <ac:chgData name="Dr-Ing Yohan Fajar Sidik ST MEng" userId="16ffb5c9-62df-4e75-bd84-b8b50396f21e" providerId="ADAL" clId="{4E7A2B07-4683-4CEE-BC7B-D470A9EF355D}" dt="2022-08-16T00:21:59.369" v="233" actId="20577"/>
          <ac:spMkLst>
            <pc:docMk/>
            <pc:sldMk cId="3669045048" sldId="266"/>
            <ac:spMk id="3" creationId="{8132BDEE-1226-45DC-BCA0-F0D11C8BF583}"/>
          </ac:spMkLst>
        </pc:spChg>
      </pc:sldChg>
      <pc:sldChg chg="modSp mod">
        <pc:chgData name="Dr-Ing Yohan Fajar Sidik ST MEng" userId="16ffb5c9-62df-4e75-bd84-b8b50396f21e" providerId="ADAL" clId="{4E7A2B07-4683-4CEE-BC7B-D470A9EF355D}" dt="2022-08-16T00:20:31.694" v="170" actId="20577"/>
        <pc:sldMkLst>
          <pc:docMk/>
          <pc:sldMk cId="3631588664" sldId="267"/>
        </pc:sldMkLst>
        <pc:spChg chg="mod">
          <ac:chgData name="Dr-Ing Yohan Fajar Sidik ST MEng" userId="16ffb5c9-62df-4e75-bd84-b8b50396f21e" providerId="ADAL" clId="{4E7A2B07-4683-4CEE-BC7B-D470A9EF355D}" dt="2022-08-16T00:18:01.267" v="84" actId="20577"/>
          <ac:spMkLst>
            <pc:docMk/>
            <pc:sldMk cId="3631588664" sldId="267"/>
            <ac:spMk id="2" creationId="{1717C921-2973-49FE-93E4-B93E85CD26F0}"/>
          </ac:spMkLst>
        </pc:spChg>
        <pc:spChg chg="mod">
          <ac:chgData name="Dr-Ing Yohan Fajar Sidik ST MEng" userId="16ffb5c9-62df-4e75-bd84-b8b50396f21e" providerId="ADAL" clId="{4E7A2B07-4683-4CEE-BC7B-D470A9EF355D}" dt="2022-08-16T00:20:31.694" v="170" actId="20577"/>
          <ac:spMkLst>
            <pc:docMk/>
            <pc:sldMk cId="3631588664" sldId="267"/>
            <ac:spMk id="3" creationId="{CA514A4C-A77B-4E22-9092-DF2AF7632FF2}"/>
          </ac:spMkLst>
        </pc:spChg>
      </pc:sldChg>
      <pc:sldChg chg="modSp mod">
        <pc:chgData name="Dr-Ing Yohan Fajar Sidik ST MEng" userId="16ffb5c9-62df-4e75-bd84-b8b50396f21e" providerId="ADAL" clId="{4E7A2B07-4683-4CEE-BC7B-D470A9EF355D}" dt="2022-08-16T00:22:31.722" v="241" actId="20577"/>
        <pc:sldMkLst>
          <pc:docMk/>
          <pc:sldMk cId="3036606281" sldId="268"/>
        </pc:sldMkLst>
        <pc:spChg chg="mod">
          <ac:chgData name="Dr-Ing Yohan Fajar Sidik ST MEng" userId="16ffb5c9-62df-4e75-bd84-b8b50396f21e" providerId="ADAL" clId="{4E7A2B07-4683-4CEE-BC7B-D470A9EF355D}" dt="2022-08-16T00:22:31.722" v="241" actId="20577"/>
          <ac:spMkLst>
            <pc:docMk/>
            <pc:sldMk cId="3036606281" sldId="268"/>
            <ac:spMk id="2" creationId="{4C05796E-F2AE-44E1-8894-58F01CA96374}"/>
          </ac:spMkLst>
        </pc:spChg>
        <pc:spChg chg="mod">
          <ac:chgData name="Dr-Ing Yohan Fajar Sidik ST MEng" userId="16ffb5c9-62df-4e75-bd84-b8b50396f21e" providerId="ADAL" clId="{4E7A2B07-4683-4CEE-BC7B-D470A9EF355D}" dt="2022-08-16T00:20:14.219" v="169" actId="20577"/>
          <ac:spMkLst>
            <pc:docMk/>
            <pc:sldMk cId="3036606281" sldId="268"/>
            <ac:spMk id="3" creationId="{67C4F89E-A22D-4F07-9D54-CB82AE4B96ED}"/>
          </ac:spMkLst>
        </pc:spChg>
      </pc:sldChg>
      <pc:sldChg chg="modSp mod">
        <pc:chgData name="Dr-Ing Yohan Fajar Sidik ST MEng" userId="16ffb5c9-62df-4e75-bd84-b8b50396f21e" providerId="ADAL" clId="{4E7A2B07-4683-4CEE-BC7B-D470A9EF355D}" dt="2022-08-15T05:58:11.192" v="18" actId="20577"/>
        <pc:sldMkLst>
          <pc:docMk/>
          <pc:sldMk cId="4085157861" sldId="272"/>
        </pc:sldMkLst>
        <pc:graphicFrameChg chg="mod modGraphic">
          <ac:chgData name="Dr-Ing Yohan Fajar Sidik ST MEng" userId="16ffb5c9-62df-4e75-bd84-b8b50396f21e" providerId="ADAL" clId="{4E7A2B07-4683-4CEE-BC7B-D470A9EF355D}" dt="2022-08-15T05:58:11.192" v="18" actId="20577"/>
          <ac:graphicFrameMkLst>
            <pc:docMk/>
            <pc:sldMk cId="4085157861" sldId="272"/>
            <ac:graphicFrameMk id="4" creationId="{80FF0FF9-948D-3E08-FBE2-E07D454302E7}"/>
          </ac:graphicFrameMkLst>
        </pc:graphicFrameChg>
      </pc:sldChg>
    </pc:docChg>
  </pc:docChgLst>
  <pc:docChgLst>
    <pc:chgData name="naufalhilmifauzan" userId="S::naufalhilmifauzan@365.ugm.ac.id::a7516173-7d75-463a-b77b-f8d8ce10cb2f" providerId="AD" clId="Web-{50FB164D-54A5-58A3-00FA-783C4462DEDA}"/>
    <pc:docChg chg="modSld">
      <pc:chgData name="naufalhilmifauzan" userId="S::naufalhilmifauzan@365.ugm.ac.id::a7516173-7d75-463a-b77b-f8d8ce10cb2f" providerId="AD" clId="Web-{50FB164D-54A5-58A3-00FA-783C4462DEDA}" dt="2022-08-16T08:08:17.497" v="215"/>
      <pc:docMkLst>
        <pc:docMk/>
      </pc:docMkLst>
      <pc:sldChg chg="modSp">
        <pc:chgData name="naufalhilmifauzan" userId="S::naufalhilmifauzan@365.ugm.ac.id::a7516173-7d75-463a-b77b-f8d8ce10cb2f" providerId="AD" clId="Web-{50FB164D-54A5-58A3-00FA-783C4462DEDA}" dt="2022-08-16T08:08:17.497" v="215"/>
        <pc:sldMkLst>
          <pc:docMk/>
          <pc:sldMk cId="1076436196" sldId="258"/>
        </pc:sldMkLst>
        <pc:graphicFrameChg chg="mod modGraphic">
          <ac:chgData name="naufalhilmifauzan" userId="S::naufalhilmifauzan@365.ugm.ac.id::a7516173-7d75-463a-b77b-f8d8ce10cb2f" providerId="AD" clId="Web-{50FB164D-54A5-58A3-00FA-783C4462DEDA}" dt="2022-08-16T08:08:17.497" v="215"/>
          <ac:graphicFrameMkLst>
            <pc:docMk/>
            <pc:sldMk cId="1076436196" sldId="258"/>
            <ac:graphicFrameMk id="9" creationId="{EAFFAE46-BC66-0FB4-B1EF-00BFFB3560E1}"/>
          </ac:graphicFrameMkLst>
        </pc:graphicFrameChg>
      </pc:sldChg>
      <pc:sldChg chg="modSp">
        <pc:chgData name="naufalhilmifauzan" userId="S::naufalhilmifauzan@365.ugm.ac.id::a7516173-7d75-463a-b77b-f8d8ce10cb2f" providerId="AD" clId="Web-{50FB164D-54A5-58A3-00FA-783C4462DEDA}" dt="2022-08-16T08:06:11.399" v="161"/>
        <pc:sldMkLst>
          <pc:docMk/>
          <pc:sldMk cId="1669027121" sldId="261"/>
        </pc:sldMkLst>
        <pc:graphicFrameChg chg="mod modGraphic">
          <ac:chgData name="naufalhilmifauzan" userId="S::naufalhilmifauzan@365.ugm.ac.id::a7516173-7d75-463a-b77b-f8d8ce10cb2f" providerId="AD" clId="Web-{50FB164D-54A5-58A3-00FA-783C4462DEDA}" dt="2022-08-16T08:06:11.399" v="161"/>
          <ac:graphicFrameMkLst>
            <pc:docMk/>
            <pc:sldMk cId="1669027121" sldId="261"/>
            <ac:graphicFrameMk id="6" creationId="{E06BE4DD-048A-48F5-D170-AF8A88AAB249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FD9A5-479F-4499-8685-872F005A63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7452AA-B973-4522-A381-9F0AE4C5F4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D5A844-3EDF-4415-B854-DD7A646CD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3334D-EB15-476B-A833-03F2EDF90D28}" type="datetimeFigureOut">
              <a:rPr lang="en-ID" smtClean="0"/>
              <a:t>16/08/2022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DD6A0-BB6B-445C-BFE6-3E09D7D6C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53F2B9-5172-4BEA-B1BE-D36CF8C76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87188-DE6F-4EF4-A50B-9C8A2D85F1B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54776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0F304-23F0-4A76-B452-A14957DC0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47CDB5-D155-4A38-8663-CD55BB5ECA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AECAD-AA52-4FE9-9461-5AF765175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3334D-EB15-476B-A833-03F2EDF90D28}" type="datetimeFigureOut">
              <a:rPr lang="en-ID" smtClean="0"/>
              <a:t>16/08/2022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04DE2-BCF7-4AE0-B089-355FF6991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751DB-A77E-4903-9524-83992290E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87188-DE6F-4EF4-A50B-9C8A2D85F1B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06919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F44A7A-F242-43B1-9CC1-9E9D65CBEC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E20D80-0526-4A03-9CCC-8431A99A3F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4A6318-E826-460E-AE82-9BCE3CAD5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3334D-EB15-476B-A833-03F2EDF90D28}" type="datetimeFigureOut">
              <a:rPr lang="en-ID" smtClean="0"/>
              <a:t>16/08/2022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550FB-AA4D-471E-A938-68FFE83A7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27E47-58DD-46E3-AB86-B68029CAF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87188-DE6F-4EF4-A50B-9C8A2D85F1B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69876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ED2C6-E52C-44E1-A6B3-A9BE39C11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96D69-8262-4393-A97B-6E901348A4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237B14-4DCC-406B-B0EC-D6D7D2258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3334D-EB15-476B-A833-03F2EDF90D28}" type="datetimeFigureOut">
              <a:rPr lang="en-ID" smtClean="0"/>
              <a:t>16/08/2022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2EE73B-1E10-48C4-9B03-710A6F09E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5D1BC9-F691-414E-91DD-39E85F239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87188-DE6F-4EF4-A50B-9C8A2D85F1B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4897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9E02F-8D8C-4506-8C5C-A0204E18F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727192-7BEE-4FA7-9245-02BA6077F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EB4B95-1555-4F37-94BE-485EFAB05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3334D-EB15-476B-A833-03F2EDF90D28}" type="datetimeFigureOut">
              <a:rPr lang="en-ID" smtClean="0"/>
              <a:t>16/08/2022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A6A95-5B33-45F5-917F-AB35DB05C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B7CDD6-05CA-4737-8FE1-4F5DF2657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87188-DE6F-4EF4-A50B-9C8A2D85F1B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73165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4074F-EF8B-4A42-B953-E654B12AD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56EFE7-43F6-4557-86EA-7E6824AD5D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C40B19-2454-4554-8A27-95A33FE1C9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006F0B-6F53-451D-A757-0A6301F44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3334D-EB15-476B-A833-03F2EDF90D28}" type="datetimeFigureOut">
              <a:rPr lang="en-ID" smtClean="0"/>
              <a:t>16/08/2022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FF6CF2-E596-4E7F-8FEF-FC976D4C3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051404-0736-4DEF-A132-40B425738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87188-DE6F-4EF4-A50B-9C8A2D85F1B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3767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02765-6D1F-4841-9D07-5C8742D65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AB8069-AF1F-4BD7-BB22-9C7497648E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3DC89C-2861-4296-A779-04266268E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08AECA-2C27-49ED-8211-BCD5A56D78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AF4998-29F0-439E-A520-1F933F5EF1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D06BB1-BF8F-4B57-A460-62F6B6D0A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3334D-EB15-476B-A833-03F2EDF90D28}" type="datetimeFigureOut">
              <a:rPr lang="en-ID" smtClean="0"/>
              <a:t>16/08/2022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872823-9003-451F-9033-7E10EB298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3804E8-7BF9-4AB4-88BB-4A15292FA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87188-DE6F-4EF4-A50B-9C8A2D85F1B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70265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149CE-2377-452A-98F8-FCBB75648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ED6A67-AB52-4211-83C2-AC1196CB9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3334D-EB15-476B-A833-03F2EDF90D28}" type="datetimeFigureOut">
              <a:rPr lang="en-ID" smtClean="0"/>
              <a:t>16/08/2022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2AECE3-846D-4833-842B-B35C86006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B0679B-3C68-4F1D-809E-798F6625C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87188-DE6F-4EF4-A50B-9C8A2D85F1B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28899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291CF8-2F44-42D6-8B2E-1FEE6C6C6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3334D-EB15-476B-A833-03F2EDF90D28}" type="datetimeFigureOut">
              <a:rPr lang="en-ID" smtClean="0"/>
              <a:t>16/08/2022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1E92AE-113E-4694-B60A-CB9F1EDCB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BD38DF-978B-40EE-9521-8D29D1F64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87188-DE6F-4EF4-A50B-9C8A2D85F1B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24782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86AC6-6517-49B3-BE9A-3A31A093F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B5C08-C8D5-4CFA-A534-E5AD191DF2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3C6BC0-2ABF-401B-84C5-F1DCD0A909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0D6517-C740-4115-A8D7-2325E8C5E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3334D-EB15-476B-A833-03F2EDF90D28}" type="datetimeFigureOut">
              <a:rPr lang="en-ID" smtClean="0"/>
              <a:t>16/08/2022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9A418B-3D1C-4676-94F1-F9FC7AA92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E58DDB-9977-4C39-986A-60932F81F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87188-DE6F-4EF4-A50B-9C8A2D85F1B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53321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39F03-E95A-46A5-B5D2-D604BF3DC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012B20-9979-4128-B795-416828D231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C263F9-4F55-45DE-85F8-9726EB053D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1EDC04-B0B9-4589-97FA-2EFE485D5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3334D-EB15-476B-A833-03F2EDF90D28}" type="datetimeFigureOut">
              <a:rPr lang="en-ID" smtClean="0"/>
              <a:t>16/08/2022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90DA8B-CA03-44E2-AD8C-7901A0FE2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5031CB-FC8F-4907-AF11-EFAFBAD8C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87188-DE6F-4EF4-A50B-9C8A2D85F1B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6121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EC3AF8-169C-4B59-B350-19069D43E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B5142B-6A35-4D4A-BDF8-114AF3D409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AE336-1FA3-4255-8DE0-C850562E55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3334D-EB15-476B-A833-03F2EDF90D28}" type="datetimeFigureOut">
              <a:rPr lang="en-ID" smtClean="0"/>
              <a:t>16/08/2022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91A399-EB1D-4EC6-B1DD-A95670A614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A2B6DD-8355-498B-86AB-EB2E50869B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487188-DE6F-4EF4-A50B-9C8A2D85F1B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80036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867F4-8DD1-4C5B-AADD-0A83FF5492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Daftar Tutor </a:t>
            </a:r>
            <a:r>
              <a:rPr lang="en-US" err="1"/>
              <a:t>Diterima</a:t>
            </a:r>
            <a:r>
              <a:rPr lang="en-US"/>
              <a:t> 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F728A6-602A-4BD1-B160-5C909E6947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Semester </a:t>
            </a:r>
            <a:r>
              <a:rPr lang="en-US" err="1"/>
              <a:t>Gasal</a:t>
            </a:r>
            <a:r>
              <a:rPr lang="en-US"/>
              <a:t> TA 2022/2023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33964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4EE12-EE2D-027D-02F5-5506F7FC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1861"/>
            <a:ext cx="10515600" cy="894508"/>
          </a:xfrm>
        </p:spPr>
        <p:txBody>
          <a:bodyPr>
            <a:normAutofit fontScale="90000"/>
          </a:bodyPr>
          <a:lstStyle/>
          <a:p>
            <a:r>
              <a:rPr lang="en-US" err="1"/>
              <a:t>Fisika</a:t>
            </a:r>
            <a:r>
              <a:rPr lang="en-US"/>
              <a:t> </a:t>
            </a:r>
            <a:r>
              <a:rPr lang="en-US" err="1"/>
              <a:t>mekanika</a:t>
            </a:r>
            <a:r>
              <a:rPr lang="en-US"/>
              <a:t> </a:t>
            </a:r>
            <a:r>
              <a:rPr lang="en-US" err="1"/>
              <a:t>Klasik</a:t>
            </a:r>
            <a:r>
              <a:rPr lang="en-US"/>
              <a:t> </a:t>
            </a:r>
            <a:r>
              <a:rPr lang="en-US">
                <a:sym typeface="Wingdings" panose="05000000000000000000" pitchFamily="2" charset="2"/>
              </a:rPr>
              <a:t> </a:t>
            </a:r>
            <a:r>
              <a:rPr lang="en-US" err="1">
                <a:sym typeface="Wingdings" panose="05000000000000000000" pitchFamily="2" charset="2"/>
              </a:rPr>
              <a:t>Fisika</a:t>
            </a:r>
            <a:r>
              <a:rPr lang="en-US">
                <a:sym typeface="Wingdings" panose="05000000000000000000" pitchFamily="2" charset="2"/>
              </a:rPr>
              <a:t> </a:t>
            </a:r>
            <a:r>
              <a:rPr lang="en-US" err="1">
                <a:sym typeface="Wingdings" panose="05000000000000000000" pitchFamily="2" charset="2"/>
              </a:rPr>
              <a:t>Fluida</a:t>
            </a:r>
            <a:r>
              <a:rPr lang="en-US">
                <a:sym typeface="Wingdings" panose="05000000000000000000" pitchFamily="2" charset="2"/>
              </a:rPr>
              <a:t>, </a:t>
            </a:r>
            <a:r>
              <a:rPr lang="en-US" err="1">
                <a:sym typeface="Wingdings" panose="05000000000000000000" pitchFamily="2" charset="2"/>
              </a:rPr>
              <a:t>Kalor</a:t>
            </a:r>
            <a:r>
              <a:rPr lang="en-US">
                <a:sym typeface="Wingdings" panose="05000000000000000000" pitchFamily="2" charset="2"/>
              </a:rPr>
              <a:t> (18)</a:t>
            </a:r>
            <a:endParaRPr lang="en-ID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7E73DF4-2965-36FD-8A64-A6EFF67537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2457397"/>
              </p:ext>
            </p:extLst>
          </p:nvPr>
        </p:nvGraphicFramePr>
        <p:xfrm>
          <a:off x="699796" y="849085"/>
          <a:ext cx="10515601" cy="56081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0098">
                  <a:extLst>
                    <a:ext uri="{9D8B030D-6E8A-4147-A177-3AD203B41FA5}">
                      <a16:colId xmlns:a16="http://schemas.microsoft.com/office/drawing/2014/main" val="2296599244"/>
                    </a:ext>
                  </a:extLst>
                </a:gridCol>
                <a:gridCol w="3410298">
                  <a:extLst>
                    <a:ext uri="{9D8B030D-6E8A-4147-A177-3AD203B41FA5}">
                      <a16:colId xmlns:a16="http://schemas.microsoft.com/office/drawing/2014/main" val="1995405600"/>
                    </a:ext>
                  </a:extLst>
                </a:gridCol>
                <a:gridCol w="1429398">
                  <a:extLst>
                    <a:ext uri="{9D8B030D-6E8A-4147-A177-3AD203B41FA5}">
                      <a16:colId xmlns:a16="http://schemas.microsoft.com/office/drawing/2014/main" val="4163278709"/>
                    </a:ext>
                  </a:extLst>
                </a:gridCol>
                <a:gridCol w="2104705">
                  <a:extLst>
                    <a:ext uri="{9D8B030D-6E8A-4147-A177-3AD203B41FA5}">
                      <a16:colId xmlns:a16="http://schemas.microsoft.com/office/drawing/2014/main" val="1413886674"/>
                    </a:ext>
                  </a:extLst>
                </a:gridCol>
                <a:gridCol w="2991102">
                  <a:extLst>
                    <a:ext uri="{9D8B030D-6E8A-4147-A177-3AD203B41FA5}">
                      <a16:colId xmlns:a16="http://schemas.microsoft.com/office/drawing/2014/main" val="3624669843"/>
                    </a:ext>
                  </a:extLst>
                </a:gridCol>
              </a:tblGrid>
              <a:tr h="494896">
                <a:tc>
                  <a:txBody>
                    <a:bodyPr/>
                    <a:lstStyle/>
                    <a:p>
                      <a:pPr algn="ctr" fontAlgn="b"/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No.</a:t>
                      </a: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Nama</a:t>
                      </a: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 </a:t>
                      </a:r>
                      <a:r>
                        <a:rPr lang="en-ID" sz="16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Studi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NIM</a:t>
                      </a: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Kelas</a:t>
                      </a:r>
                    </a:p>
                  </a:txBody>
                  <a:tcPr marL="5150" marR="5150" marT="5150" marB="0" anchor="b"/>
                </a:tc>
                <a:extLst>
                  <a:ext uri="{0D108BD9-81ED-4DB2-BD59-A6C34878D82A}">
                    <a16:rowId xmlns:a16="http://schemas.microsoft.com/office/drawing/2014/main" val="3183268160"/>
                  </a:ext>
                </a:extLst>
              </a:tr>
              <a:tr h="267586"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Nicholas Dimas </a:t>
                      </a:r>
                      <a:r>
                        <a:rPr lang="en-ID" sz="1600" u="none" strike="noStrike" err="1">
                          <a:effectLst/>
                        </a:rPr>
                        <a:t>Pratama</a:t>
                      </a:r>
                      <a:r>
                        <a:rPr lang="en-ID" sz="1600" u="none" strike="noStrike">
                          <a:effectLst/>
                        </a:rPr>
                        <a:t> Putra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DTETI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20/463225/TK/51217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Kelas A1 (koordinator kelas A)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extLst>
                  <a:ext uri="{0D108BD9-81ED-4DB2-BD59-A6C34878D82A}">
                    <a16:rowId xmlns:a16="http://schemas.microsoft.com/office/drawing/2014/main" val="23760838"/>
                  </a:ext>
                </a:extLst>
              </a:tr>
              <a:tr h="277856"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 err="1">
                          <a:effectLst/>
                        </a:rPr>
                        <a:t>Laksita</a:t>
                      </a:r>
                      <a:r>
                        <a:rPr lang="en-ID" sz="1600" u="none" strike="noStrike">
                          <a:effectLst/>
                        </a:rPr>
                        <a:t> Kirana </a:t>
                      </a:r>
                      <a:r>
                        <a:rPr lang="en-ID" sz="1600" u="none" strike="noStrike" err="1">
                          <a:effectLst/>
                        </a:rPr>
                        <a:t>Candraditya</a:t>
                      </a:r>
                      <a:r>
                        <a:rPr lang="en-ID" sz="1600" u="none" strike="noStrike">
                          <a:effectLst/>
                        </a:rPr>
                        <a:t> </a:t>
                      </a:r>
                      <a:r>
                        <a:rPr lang="en-ID" sz="1600" u="none" strike="noStrike" err="1">
                          <a:effectLst/>
                        </a:rPr>
                        <a:t>Anindyanari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DTETI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20/456719/TK/50543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 err="1">
                          <a:effectLst/>
                        </a:rPr>
                        <a:t>Kelas</a:t>
                      </a:r>
                      <a:r>
                        <a:rPr lang="en-ID" sz="1600" u="none" strike="noStrike">
                          <a:effectLst/>
                        </a:rPr>
                        <a:t> A1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extLst>
                  <a:ext uri="{0D108BD9-81ED-4DB2-BD59-A6C34878D82A}">
                    <a16:rowId xmlns:a16="http://schemas.microsoft.com/office/drawing/2014/main" val="37621055"/>
                  </a:ext>
                </a:extLst>
              </a:tr>
              <a:tr h="256146"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 err="1">
                          <a:effectLst/>
                        </a:rPr>
                        <a:t>Verdianto</a:t>
                      </a:r>
                      <a:r>
                        <a:rPr lang="en-ID" sz="1600" u="none" strike="noStrike">
                          <a:effectLst/>
                        </a:rPr>
                        <a:t> </a:t>
                      </a:r>
                      <a:r>
                        <a:rPr lang="en-ID" sz="1600" u="none" strike="noStrike" err="1">
                          <a:effectLst/>
                        </a:rPr>
                        <a:t>Karnadi</a:t>
                      </a:r>
                      <a:r>
                        <a:rPr lang="en-ID" sz="1600" u="none" strike="noStrike">
                          <a:effectLst/>
                        </a:rPr>
                        <a:t> Wijaya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DTETI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21/482201/TK/53237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Kelas A2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extLst>
                  <a:ext uri="{0D108BD9-81ED-4DB2-BD59-A6C34878D82A}">
                    <a16:rowId xmlns:a16="http://schemas.microsoft.com/office/drawing/2014/main" val="693413427"/>
                  </a:ext>
                </a:extLst>
              </a:tr>
              <a:tr h="256146"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I Putu Buddhi </a:t>
                      </a:r>
                      <a:r>
                        <a:rPr lang="en-ID" sz="1600" u="none" strike="noStrike" err="1">
                          <a:effectLst/>
                        </a:rPr>
                        <a:t>Gunawan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DTETI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21/472943/TK/52112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Kelas A2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extLst>
                  <a:ext uri="{0D108BD9-81ED-4DB2-BD59-A6C34878D82A}">
                    <a16:rowId xmlns:a16="http://schemas.microsoft.com/office/drawing/2014/main" val="2891496780"/>
                  </a:ext>
                </a:extLst>
              </a:tr>
              <a:tr h="250033"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 err="1">
                          <a:effectLst/>
                        </a:rPr>
                        <a:t>Adek</a:t>
                      </a:r>
                      <a:r>
                        <a:rPr lang="en-ID" sz="1600" u="none" strike="noStrike">
                          <a:effectLst/>
                        </a:rPr>
                        <a:t> Akbar Zahid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DTETI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20/463230/TK/51222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Kelas A3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extLst>
                  <a:ext uri="{0D108BD9-81ED-4DB2-BD59-A6C34878D82A}">
                    <a16:rowId xmlns:a16="http://schemas.microsoft.com/office/drawing/2014/main" val="2663804201"/>
                  </a:ext>
                </a:extLst>
              </a:tr>
              <a:tr h="250033"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Arsy </a:t>
                      </a:r>
                      <a:r>
                        <a:rPr lang="en-ID" sz="1600" u="none" strike="noStrike" err="1">
                          <a:effectLst/>
                        </a:rPr>
                        <a:t>Lyliasary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DTETI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20/456086/TK/50216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 err="1">
                          <a:effectLst/>
                        </a:rPr>
                        <a:t>Kelas</a:t>
                      </a:r>
                      <a:r>
                        <a:rPr lang="en-ID" sz="1600" u="none" strike="noStrike">
                          <a:effectLst/>
                        </a:rPr>
                        <a:t> A3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extLst>
                  <a:ext uri="{0D108BD9-81ED-4DB2-BD59-A6C34878D82A}">
                    <a16:rowId xmlns:a16="http://schemas.microsoft.com/office/drawing/2014/main" val="3043244789"/>
                  </a:ext>
                </a:extLst>
              </a:tr>
              <a:tr h="250033">
                <a:tc>
                  <a:txBody>
                    <a:bodyPr/>
                    <a:lstStyle/>
                    <a:p>
                      <a:pPr algn="l" fontAlgn="b"/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extLst>
                  <a:ext uri="{0D108BD9-81ED-4DB2-BD59-A6C34878D82A}">
                    <a16:rowId xmlns:a16="http://schemas.microsoft.com/office/drawing/2014/main" val="3371239610"/>
                  </a:ext>
                </a:extLst>
              </a:tr>
              <a:tr h="256146"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Imam </a:t>
                      </a:r>
                      <a:r>
                        <a:rPr lang="en-ID" sz="1600" u="none" strike="noStrike" err="1">
                          <a:effectLst/>
                        </a:rPr>
                        <a:t>Arif</a:t>
                      </a:r>
                      <a:r>
                        <a:rPr lang="en-ID" sz="1600" u="none" strike="noStrike">
                          <a:effectLst/>
                        </a:rPr>
                        <a:t> </a:t>
                      </a:r>
                      <a:r>
                        <a:rPr lang="en-ID" sz="1600" u="none" strike="noStrike" err="1">
                          <a:effectLst/>
                        </a:rPr>
                        <a:t>Hadi</a:t>
                      </a:r>
                      <a:r>
                        <a:rPr lang="en-ID" sz="1600" u="none" strike="noStrike">
                          <a:effectLst/>
                        </a:rPr>
                        <a:t> </a:t>
                      </a:r>
                      <a:r>
                        <a:rPr lang="en-ID" sz="1600" u="none" strike="noStrike" err="1">
                          <a:effectLst/>
                        </a:rPr>
                        <a:t>Pramono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DTETI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20/460546/TK/51135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 err="1">
                          <a:effectLst/>
                        </a:rPr>
                        <a:t>Kelas</a:t>
                      </a:r>
                      <a:r>
                        <a:rPr lang="en-ID" sz="1600" u="none" strike="noStrike">
                          <a:effectLst/>
                        </a:rPr>
                        <a:t> B1 (</a:t>
                      </a:r>
                      <a:r>
                        <a:rPr lang="en-ID" sz="1600" u="none" strike="noStrike" err="1">
                          <a:effectLst/>
                        </a:rPr>
                        <a:t>koordinator</a:t>
                      </a:r>
                      <a:r>
                        <a:rPr lang="en-ID" sz="1600" u="none" strike="noStrike">
                          <a:effectLst/>
                        </a:rPr>
                        <a:t> </a:t>
                      </a:r>
                      <a:r>
                        <a:rPr lang="en-ID" sz="1600" u="none" strike="noStrike" err="1">
                          <a:effectLst/>
                        </a:rPr>
                        <a:t>kelas</a:t>
                      </a:r>
                      <a:r>
                        <a:rPr lang="en-ID" sz="1600" u="none" strike="noStrike">
                          <a:effectLst/>
                        </a:rPr>
                        <a:t> B)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extLst>
                  <a:ext uri="{0D108BD9-81ED-4DB2-BD59-A6C34878D82A}">
                    <a16:rowId xmlns:a16="http://schemas.microsoft.com/office/drawing/2014/main" val="1682070023"/>
                  </a:ext>
                </a:extLst>
              </a:tr>
              <a:tr h="256146"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 err="1">
                          <a:effectLst/>
                        </a:rPr>
                        <a:t>Bramudyanta</a:t>
                      </a:r>
                      <a:r>
                        <a:rPr lang="en-ID" sz="1600" u="none" strike="noStrike">
                          <a:effectLst/>
                        </a:rPr>
                        <a:t> Bintang </a:t>
                      </a:r>
                      <a:r>
                        <a:rPr lang="en-ID" sz="1600" u="none" strike="noStrike" err="1">
                          <a:effectLst/>
                        </a:rPr>
                        <a:t>Pradivsa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DTETI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21/477661/TK/52609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 err="1">
                          <a:effectLst/>
                        </a:rPr>
                        <a:t>Kelas</a:t>
                      </a:r>
                      <a:r>
                        <a:rPr lang="en-ID" sz="1600" u="none" strike="noStrike">
                          <a:effectLst/>
                        </a:rPr>
                        <a:t> B1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extLst>
                  <a:ext uri="{0D108BD9-81ED-4DB2-BD59-A6C34878D82A}">
                    <a16:rowId xmlns:a16="http://schemas.microsoft.com/office/drawing/2014/main" val="1423434144"/>
                  </a:ext>
                </a:extLst>
              </a:tr>
              <a:tr h="256146"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Muhammad </a:t>
                      </a:r>
                      <a:r>
                        <a:rPr lang="en-ID" sz="1600" u="none" strike="noStrike" err="1">
                          <a:effectLst/>
                        </a:rPr>
                        <a:t>Mufid</a:t>
                      </a:r>
                      <a:r>
                        <a:rPr lang="en-ID" sz="1600" u="none" strike="noStrike">
                          <a:effectLst/>
                        </a:rPr>
                        <a:t> Al-</a:t>
                      </a:r>
                      <a:r>
                        <a:rPr lang="en-ID" sz="1600" u="none" strike="noStrike" err="1">
                          <a:effectLst/>
                        </a:rPr>
                        <a:t>Dayyan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DTETI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21/480045/TK/52969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 err="1">
                          <a:effectLst/>
                        </a:rPr>
                        <a:t>Kelas</a:t>
                      </a:r>
                      <a:r>
                        <a:rPr lang="en-ID" sz="1600" u="none" strike="noStrike">
                          <a:effectLst/>
                        </a:rPr>
                        <a:t> B2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extLst>
                  <a:ext uri="{0D108BD9-81ED-4DB2-BD59-A6C34878D82A}">
                    <a16:rowId xmlns:a16="http://schemas.microsoft.com/office/drawing/2014/main" val="2908485614"/>
                  </a:ext>
                </a:extLst>
              </a:tr>
              <a:tr h="256146"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 err="1">
                          <a:effectLst/>
                        </a:rPr>
                        <a:t>Shabrina</a:t>
                      </a:r>
                      <a:r>
                        <a:rPr lang="en-ID" sz="1600" u="none" strike="noStrike">
                          <a:effectLst/>
                        </a:rPr>
                        <a:t> </a:t>
                      </a:r>
                      <a:r>
                        <a:rPr lang="en-ID" sz="1600" u="none" strike="noStrike" err="1">
                          <a:effectLst/>
                        </a:rPr>
                        <a:t>Azadirach</a:t>
                      </a:r>
                      <a:r>
                        <a:rPr lang="en-ID" sz="1600" u="none" strike="noStrike">
                          <a:effectLst/>
                        </a:rPr>
                        <a:t> Putri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DTETI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21/475258/TK/52455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600" u="none" strike="noStrike" err="1">
                          <a:effectLst/>
                        </a:rPr>
                        <a:t>Kelas</a:t>
                      </a:r>
                      <a:r>
                        <a:rPr lang="en-ID" sz="1600" u="none" strike="noStrike">
                          <a:effectLst/>
                        </a:rPr>
                        <a:t> B2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extLst>
                  <a:ext uri="{0D108BD9-81ED-4DB2-BD59-A6C34878D82A}">
                    <a16:rowId xmlns:a16="http://schemas.microsoft.com/office/drawing/2014/main" val="450423315"/>
                  </a:ext>
                </a:extLst>
              </a:tr>
              <a:tr h="256146"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 err="1">
                          <a:effectLst/>
                        </a:rPr>
                        <a:t>Wildan</a:t>
                      </a:r>
                      <a:r>
                        <a:rPr lang="en-ID" sz="1600" u="none" strike="noStrike">
                          <a:effectLst/>
                        </a:rPr>
                        <a:t> </a:t>
                      </a:r>
                      <a:r>
                        <a:rPr lang="en-ID" sz="1600" u="none" strike="noStrike" err="1">
                          <a:effectLst/>
                        </a:rPr>
                        <a:t>Abizar</a:t>
                      </a:r>
                      <a:r>
                        <a:rPr lang="en-ID" sz="1600" u="none" strike="noStrike">
                          <a:effectLst/>
                        </a:rPr>
                        <a:t> Muhammad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DTETI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21/474299/TK/52322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 err="1">
                          <a:effectLst/>
                        </a:rPr>
                        <a:t>Kelas</a:t>
                      </a:r>
                      <a:r>
                        <a:rPr lang="en-ID" sz="1600" u="none" strike="noStrike">
                          <a:effectLst/>
                        </a:rPr>
                        <a:t> B3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extLst>
                  <a:ext uri="{0D108BD9-81ED-4DB2-BD59-A6C34878D82A}">
                    <a16:rowId xmlns:a16="http://schemas.microsoft.com/office/drawing/2014/main" val="3132061979"/>
                  </a:ext>
                </a:extLst>
              </a:tr>
              <a:tr h="25614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Azfar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Azdi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Arfakhsyad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DTETI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21/481865/TK/53183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 err="1">
                          <a:effectLst/>
                        </a:rPr>
                        <a:t>Kelas</a:t>
                      </a:r>
                      <a:r>
                        <a:rPr lang="en-ID" sz="1600" u="none" strike="noStrike">
                          <a:effectLst/>
                        </a:rPr>
                        <a:t> B3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extLst>
                  <a:ext uri="{0D108BD9-81ED-4DB2-BD59-A6C34878D82A}">
                    <a16:rowId xmlns:a16="http://schemas.microsoft.com/office/drawing/2014/main" val="3128937418"/>
                  </a:ext>
                </a:extLst>
              </a:tr>
              <a:tr h="250033">
                <a:tc>
                  <a:txBody>
                    <a:bodyPr/>
                    <a:lstStyle/>
                    <a:p>
                      <a:pPr algn="l" fontAlgn="b"/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extLst>
                  <a:ext uri="{0D108BD9-81ED-4DB2-BD59-A6C34878D82A}">
                    <a16:rowId xmlns:a16="http://schemas.microsoft.com/office/drawing/2014/main" val="3190448763"/>
                  </a:ext>
                </a:extLst>
              </a:tr>
              <a:tr h="256146"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Nadia </a:t>
                      </a:r>
                      <a:r>
                        <a:rPr lang="en-ID" sz="1600" u="none" strike="noStrike" err="1">
                          <a:effectLst/>
                        </a:rPr>
                        <a:t>Gustiranda</a:t>
                      </a:r>
                      <a:r>
                        <a:rPr lang="en-ID" sz="1600" u="none" strike="noStrike">
                          <a:effectLst/>
                        </a:rPr>
                        <a:t> </a:t>
                      </a:r>
                      <a:r>
                        <a:rPr lang="en-ID" sz="1600" u="none" strike="noStrike" err="1">
                          <a:effectLst/>
                        </a:rPr>
                        <a:t>Cahyeni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DTETI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19/439614/TK/48344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 err="1">
                          <a:effectLst/>
                        </a:rPr>
                        <a:t>Kelas</a:t>
                      </a:r>
                      <a:r>
                        <a:rPr lang="en-ID" sz="1600" u="none" strike="noStrike">
                          <a:effectLst/>
                        </a:rPr>
                        <a:t> C1  (</a:t>
                      </a:r>
                      <a:r>
                        <a:rPr lang="en-ID" sz="1600" u="none" strike="noStrike" err="1">
                          <a:effectLst/>
                        </a:rPr>
                        <a:t>koordinator</a:t>
                      </a:r>
                      <a:r>
                        <a:rPr lang="en-ID" sz="1600" u="none" strike="noStrike">
                          <a:effectLst/>
                        </a:rPr>
                        <a:t> </a:t>
                      </a:r>
                      <a:r>
                        <a:rPr lang="en-ID" sz="1600" u="none" strike="noStrike" err="1">
                          <a:effectLst/>
                        </a:rPr>
                        <a:t>kelas</a:t>
                      </a:r>
                      <a:r>
                        <a:rPr lang="en-ID" sz="1600" u="none" strike="noStrike">
                          <a:effectLst/>
                        </a:rPr>
                        <a:t> C)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extLst>
                  <a:ext uri="{0D108BD9-81ED-4DB2-BD59-A6C34878D82A}">
                    <a16:rowId xmlns:a16="http://schemas.microsoft.com/office/drawing/2014/main" val="3440444832"/>
                  </a:ext>
                </a:extLst>
              </a:tr>
              <a:tr h="256146"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Muhammad Ismail Al Birru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DTETI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20/456100/TK/50230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Kelas C1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extLst>
                  <a:ext uri="{0D108BD9-81ED-4DB2-BD59-A6C34878D82A}">
                    <a16:rowId xmlns:a16="http://schemas.microsoft.com/office/drawing/2014/main" val="2516701129"/>
                  </a:ext>
                </a:extLst>
              </a:tr>
              <a:tr h="250033"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 err="1">
                          <a:effectLst/>
                        </a:rPr>
                        <a:t>Nuhita</a:t>
                      </a:r>
                      <a:r>
                        <a:rPr lang="en-ID" sz="1600" u="none" strike="noStrike">
                          <a:effectLst/>
                        </a:rPr>
                        <a:t> </a:t>
                      </a:r>
                      <a:r>
                        <a:rPr lang="en-ID" sz="1600" u="none" strike="noStrike" err="1">
                          <a:effectLst/>
                        </a:rPr>
                        <a:t>Aunillah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DTETI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21/481196/TK/53114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Kelas C2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extLst>
                  <a:ext uri="{0D108BD9-81ED-4DB2-BD59-A6C34878D82A}">
                    <a16:rowId xmlns:a16="http://schemas.microsoft.com/office/drawing/2014/main" val="2700400884"/>
                  </a:ext>
                </a:extLst>
              </a:tr>
              <a:tr h="250033"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 err="1">
                          <a:effectLst/>
                        </a:rPr>
                        <a:t>Sefvia</a:t>
                      </a:r>
                      <a:r>
                        <a:rPr lang="en-ID" sz="1600" u="none" strike="noStrike">
                          <a:effectLst/>
                        </a:rPr>
                        <a:t> Lie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DTETI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21/478184/TK/52695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Kelas C2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extLst>
                  <a:ext uri="{0D108BD9-81ED-4DB2-BD59-A6C34878D82A}">
                    <a16:rowId xmlns:a16="http://schemas.microsoft.com/office/drawing/2014/main" val="169970606"/>
                  </a:ext>
                </a:extLst>
              </a:tr>
              <a:tr h="250033"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 err="1">
                          <a:effectLst/>
                        </a:rPr>
                        <a:t>Shofi</a:t>
                      </a:r>
                      <a:r>
                        <a:rPr lang="en-ID" sz="1600" u="none" strike="noStrike">
                          <a:effectLst/>
                        </a:rPr>
                        <a:t> </a:t>
                      </a:r>
                      <a:r>
                        <a:rPr lang="en-ID" sz="1600" u="none" strike="noStrike" err="1">
                          <a:effectLst/>
                        </a:rPr>
                        <a:t>Annisa</a:t>
                      </a:r>
                      <a:r>
                        <a:rPr lang="en-ID" sz="1600" u="none" strike="noStrike">
                          <a:effectLst/>
                        </a:rPr>
                        <a:t> </a:t>
                      </a:r>
                      <a:r>
                        <a:rPr lang="en-ID" sz="1600" u="none" strike="noStrike" err="1">
                          <a:effectLst/>
                        </a:rPr>
                        <a:t>Fitri</a:t>
                      </a:r>
                      <a:r>
                        <a:rPr lang="en-ID" sz="1600" u="none" strike="noStrike">
                          <a:effectLst/>
                        </a:rPr>
                        <a:t> </a:t>
                      </a:r>
                      <a:r>
                        <a:rPr lang="en-ID" sz="1600" u="none" strike="noStrike" err="1">
                          <a:effectLst/>
                        </a:rPr>
                        <a:t>Swasono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DTETI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21/479366/TK/52875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>
                          <a:effectLst/>
                        </a:rPr>
                        <a:t>Kelas C3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extLst>
                  <a:ext uri="{0D108BD9-81ED-4DB2-BD59-A6C34878D82A}">
                    <a16:rowId xmlns:a16="http://schemas.microsoft.com/office/drawing/2014/main" val="2504482420"/>
                  </a:ext>
                </a:extLst>
              </a:tr>
              <a:tr h="256146"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Farhan Maulana </a:t>
                      </a:r>
                      <a:r>
                        <a:rPr lang="en-ID" sz="16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Firmansyah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DTETI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20/460544/TK/51133</a:t>
                      </a:r>
                    </a:p>
                  </a:txBody>
                  <a:tcPr marL="5150" marR="5150" marT="51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600" u="none" strike="noStrike" err="1">
                          <a:effectLst/>
                        </a:rPr>
                        <a:t>Kelas</a:t>
                      </a:r>
                      <a:r>
                        <a:rPr lang="en-ID" sz="1600" u="none" strike="noStrike">
                          <a:effectLst/>
                        </a:rPr>
                        <a:t> C3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50" marR="5150" marT="5150" marB="0" anchor="b"/>
                </a:tc>
                <a:extLst>
                  <a:ext uri="{0D108BD9-81ED-4DB2-BD59-A6C34878D82A}">
                    <a16:rowId xmlns:a16="http://schemas.microsoft.com/office/drawing/2014/main" val="29355599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15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EFADD-73AF-412E-A237-1D59C1972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Aljabar</a:t>
            </a:r>
            <a:r>
              <a:rPr lang="en-US"/>
              <a:t> Linear (2) </a:t>
            </a:r>
            <a:endParaRPr lang="en-ID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EAFFAE46-BC66-0FB4-B1EF-00BFFB3560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8024654"/>
              </p:ext>
            </p:extLst>
          </p:nvPr>
        </p:nvGraphicFramePr>
        <p:xfrm>
          <a:off x="838200" y="2298475"/>
          <a:ext cx="10815737" cy="24402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3912">
                  <a:extLst>
                    <a:ext uri="{9D8B030D-6E8A-4147-A177-3AD203B41FA5}">
                      <a16:colId xmlns:a16="http://schemas.microsoft.com/office/drawing/2014/main" val="446698088"/>
                    </a:ext>
                  </a:extLst>
                </a:gridCol>
                <a:gridCol w="3750198">
                  <a:extLst>
                    <a:ext uri="{9D8B030D-6E8A-4147-A177-3AD203B41FA5}">
                      <a16:colId xmlns:a16="http://schemas.microsoft.com/office/drawing/2014/main" val="3016391173"/>
                    </a:ext>
                  </a:extLst>
                </a:gridCol>
                <a:gridCol w="1851949">
                  <a:extLst>
                    <a:ext uri="{9D8B030D-6E8A-4147-A177-3AD203B41FA5}">
                      <a16:colId xmlns:a16="http://schemas.microsoft.com/office/drawing/2014/main" val="3371270326"/>
                    </a:ext>
                  </a:extLst>
                </a:gridCol>
                <a:gridCol w="2824223">
                  <a:extLst>
                    <a:ext uri="{9D8B030D-6E8A-4147-A177-3AD203B41FA5}">
                      <a16:colId xmlns:a16="http://schemas.microsoft.com/office/drawing/2014/main" val="3681852421"/>
                    </a:ext>
                  </a:extLst>
                </a:gridCol>
                <a:gridCol w="1815455">
                  <a:extLst>
                    <a:ext uri="{9D8B030D-6E8A-4147-A177-3AD203B41FA5}">
                      <a16:colId xmlns:a16="http://schemas.microsoft.com/office/drawing/2014/main" val="3367865191"/>
                    </a:ext>
                  </a:extLst>
                </a:gridCol>
              </a:tblGrid>
              <a:tr h="66247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No.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Nama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Program Studi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NIM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24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Kelas</a:t>
                      </a:r>
                      <a:endParaRPr lang="en-ID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67230410"/>
                  </a:ext>
                </a:extLst>
              </a:tr>
              <a:tr h="662474">
                <a:tc>
                  <a:txBody>
                    <a:bodyPr/>
                    <a:lstStyle/>
                    <a:p>
                      <a:pPr algn="l" fontAlgn="b"/>
                      <a:r>
                        <a:rPr lang="en-ID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2400" u="none" strike="noStrike">
                          <a:effectLst/>
                        </a:rPr>
                        <a:t>Rayhan </a:t>
                      </a:r>
                      <a:r>
                        <a:rPr lang="en-ID" sz="2400" u="none" strike="noStrike" err="1">
                          <a:effectLst/>
                        </a:rPr>
                        <a:t>Athalla</a:t>
                      </a:r>
                      <a:r>
                        <a:rPr lang="en-ID" sz="2400" u="none" strike="noStrike">
                          <a:effectLst/>
                        </a:rPr>
                        <a:t> Nur </a:t>
                      </a:r>
                      <a:r>
                        <a:rPr lang="en-ID" sz="2400" u="none" strike="noStrike" err="1">
                          <a:effectLst/>
                        </a:rPr>
                        <a:t>Rasyada</a:t>
                      </a:r>
                      <a:r>
                        <a:rPr lang="en-ID" sz="2400" u="none" strike="noStrike">
                          <a:effectLst/>
                        </a:rPr>
                        <a:t> </a:t>
                      </a:r>
                      <a:endParaRPr lang="en-ID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2400" u="none" strike="noStrike">
                          <a:effectLst/>
                        </a:rPr>
                        <a:t>DTETI</a:t>
                      </a:r>
                      <a:endParaRPr lang="en-ID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2400" u="none" strike="noStrike">
                          <a:effectLst/>
                        </a:rPr>
                        <a:t>19/446501/TK/49606</a:t>
                      </a:r>
                      <a:endParaRPr lang="en-ID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2400" u="none" strike="noStrike" err="1">
                          <a:effectLst/>
                        </a:rPr>
                        <a:t>Kelas</a:t>
                      </a:r>
                      <a:r>
                        <a:rPr lang="en-ID" sz="2400" u="none" strike="noStrike">
                          <a:effectLst/>
                        </a:rPr>
                        <a:t> A</a:t>
                      </a:r>
                      <a:endParaRPr lang="en-ID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20104856"/>
                  </a:ext>
                </a:extLst>
              </a:tr>
              <a:tr h="662474">
                <a:tc>
                  <a:txBody>
                    <a:bodyPr/>
                    <a:lstStyle/>
                    <a:p>
                      <a:pPr algn="l" fontAlgn="b"/>
                      <a:r>
                        <a:rPr lang="en-ID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2400" u="none" strike="noStrike" err="1">
                          <a:effectLst/>
                        </a:rPr>
                        <a:t>Brahmantio</a:t>
                      </a:r>
                      <a:r>
                        <a:rPr lang="en-ID" sz="2400" u="none" strike="noStrike">
                          <a:effectLst/>
                        </a:rPr>
                        <a:t> Farhan Rabbani</a:t>
                      </a:r>
                      <a:endParaRPr lang="en-ID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2400" u="none" strike="noStrike">
                          <a:effectLst/>
                        </a:rPr>
                        <a:t>DTETI</a:t>
                      </a:r>
                      <a:endParaRPr lang="en-ID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2400" u="none" strike="noStrike">
                          <a:effectLst/>
                        </a:rPr>
                        <a:t>21/482806/TK/53375</a:t>
                      </a:r>
                      <a:endParaRPr lang="en-ID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2400" u="none" strike="noStrike" err="1">
                          <a:effectLst/>
                        </a:rPr>
                        <a:t>Kelas</a:t>
                      </a:r>
                      <a:r>
                        <a:rPr lang="en-ID" sz="2400" u="none" strike="noStrike">
                          <a:effectLst/>
                        </a:rPr>
                        <a:t> B</a:t>
                      </a:r>
                      <a:endParaRPr lang="en-ID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12783761"/>
                  </a:ext>
                </a:extLst>
              </a:tr>
              <a:tr h="452817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ID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ID" sz="2400" u="none" strike="noStrike" err="1">
                          <a:effectLst/>
                        </a:rPr>
                        <a:t>Sudiro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ID" sz="2400" u="none" strike="noStrike">
                          <a:effectLst/>
                        </a:rPr>
                        <a:t>DTETI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ID" sz="2400" u="none" strike="noStrike" err="1">
                          <a:effectLst/>
                        </a:rPr>
                        <a:t>Asisten</a:t>
                      </a:r>
                      <a:r>
                        <a:rPr lang="en-ID" sz="2400" u="none" strike="noStrike">
                          <a:effectLst/>
                        </a:rPr>
                        <a:t> Kaprodi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endParaRPr lang="en-ID" sz="2400" u="none" strike="noStrike">
                        <a:effectLst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30250630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6436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F8AE9-E66B-4322-980B-789B9E888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Isyarat</a:t>
            </a:r>
            <a:r>
              <a:rPr lang="en-US"/>
              <a:t> dan </a:t>
            </a:r>
            <a:br>
              <a:rPr lang="en-US"/>
            </a:br>
            <a:r>
              <a:rPr lang="en-US" err="1"/>
              <a:t>Sistem</a:t>
            </a:r>
            <a:r>
              <a:rPr lang="en-US"/>
              <a:t> (12)</a:t>
            </a:r>
            <a:endParaRPr lang="en-ID"/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E6AFBCA7-BA66-FE90-4976-ED98920E07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9405987"/>
              </p:ext>
            </p:extLst>
          </p:nvPr>
        </p:nvGraphicFramePr>
        <p:xfrm>
          <a:off x="3789746" y="578733"/>
          <a:ext cx="8317374" cy="60651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5522">
                  <a:extLst>
                    <a:ext uri="{9D8B030D-6E8A-4147-A177-3AD203B41FA5}">
                      <a16:colId xmlns:a16="http://schemas.microsoft.com/office/drawing/2014/main" val="2364087698"/>
                    </a:ext>
                  </a:extLst>
                </a:gridCol>
                <a:gridCol w="2564550">
                  <a:extLst>
                    <a:ext uri="{9D8B030D-6E8A-4147-A177-3AD203B41FA5}">
                      <a16:colId xmlns:a16="http://schemas.microsoft.com/office/drawing/2014/main" val="92109297"/>
                    </a:ext>
                  </a:extLst>
                </a:gridCol>
                <a:gridCol w="1466592">
                  <a:extLst>
                    <a:ext uri="{9D8B030D-6E8A-4147-A177-3AD203B41FA5}">
                      <a16:colId xmlns:a16="http://schemas.microsoft.com/office/drawing/2014/main" val="764142558"/>
                    </a:ext>
                  </a:extLst>
                </a:gridCol>
                <a:gridCol w="2073854">
                  <a:extLst>
                    <a:ext uri="{9D8B030D-6E8A-4147-A177-3AD203B41FA5}">
                      <a16:colId xmlns:a16="http://schemas.microsoft.com/office/drawing/2014/main" val="3879934483"/>
                    </a:ext>
                  </a:extLst>
                </a:gridCol>
                <a:gridCol w="1756856">
                  <a:extLst>
                    <a:ext uri="{9D8B030D-6E8A-4147-A177-3AD203B41FA5}">
                      <a16:colId xmlns:a16="http://schemas.microsoft.com/office/drawing/2014/main" val="399859602"/>
                    </a:ext>
                  </a:extLst>
                </a:gridCol>
              </a:tblGrid>
              <a:tr h="4332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Nama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Program Studi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NIM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Kelas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07138874"/>
                  </a:ext>
                </a:extLst>
              </a:tr>
              <a:tr h="43322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Azka Hariz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DTETI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21/485506/PTK/14082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Kelas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A1 (Koor)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60560628"/>
                  </a:ext>
                </a:extLst>
              </a:tr>
              <a:tr h="43322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err="1">
                          <a:effectLst/>
                        </a:rPr>
                        <a:t>Afrian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Rachmat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Yuniska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DTETI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19/443559/TK/48755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Kelas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94763206"/>
                  </a:ext>
                </a:extLst>
              </a:tr>
              <a:tr h="43322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err="1">
                          <a:effectLst/>
                        </a:rPr>
                        <a:t>Karunia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Perjuangan</a:t>
                      </a:r>
                      <a:r>
                        <a:rPr lang="en-US" sz="1600" u="none" strike="noStrike">
                          <a:effectLst/>
                        </a:rPr>
                        <a:t> 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DTETI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20/456368/TK/50498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Kelas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22714409"/>
                  </a:ext>
                </a:extLst>
              </a:tr>
              <a:tr h="43322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Ananda Hafidh </a:t>
                      </a:r>
                      <a:r>
                        <a:rPr lang="en-US" sz="1600" u="none" strike="noStrike" err="1">
                          <a:effectLst/>
                        </a:rPr>
                        <a:t>Rifa'i</a:t>
                      </a:r>
                      <a:r>
                        <a:rPr lang="en-US" sz="1600" u="none" strike="noStrike">
                          <a:effectLst/>
                        </a:rPr>
                        <a:t> </a:t>
                      </a:r>
                      <a:r>
                        <a:rPr lang="en-US" sz="1600" u="none" strike="noStrike" err="1">
                          <a:effectLst/>
                        </a:rPr>
                        <a:t>Kusnanto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DTETI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19/439605/TK/48335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Kelas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83414254"/>
                  </a:ext>
                </a:extLst>
              </a:tr>
              <a:tr h="43322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Muhammad Faqih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DTETI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20/463222/TK/51214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Kelas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21783658"/>
                  </a:ext>
                </a:extLst>
              </a:tr>
              <a:tr h="43322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Fiorella </a:t>
                      </a:r>
                      <a:r>
                        <a:rPr lang="en-US" sz="1600" u="none" strike="noStrike" err="1">
                          <a:effectLst/>
                        </a:rPr>
                        <a:t>Averina</a:t>
                      </a:r>
                      <a:r>
                        <a:rPr lang="en-US" sz="1600" u="none" strike="noStrike">
                          <a:effectLst/>
                        </a:rPr>
                        <a:t> Gunawan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DTETI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19/443579/TK/48775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Kelas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68341259"/>
                  </a:ext>
                </a:extLst>
              </a:tr>
              <a:tr h="433224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endParaRPr lang="en-US" sz="1600" b="0" i="0" u="none" strike="noStrike" noProof="0">
                        <a:effectLst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endParaRPr lang="en-US" sz="1600" b="0" i="0" u="none" strike="noStrike" noProof="0">
                        <a:effectLst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19343682"/>
                  </a:ext>
                </a:extLst>
              </a:tr>
              <a:tr h="43322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600" b="0" i="0" u="none" strike="noStrike" noProof="0">
                          <a:effectLst/>
                        </a:rPr>
                        <a:t>Farrel </a:t>
                      </a:r>
                      <a:r>
                        <a:rPr lang="en-US" sz="1600" b="0" i="0" u="none" strike="noStrike" noProof="0" err="1">
                          <a:effectLst/>
                        </a:rPr>
                        <a:t>Ferdian</a:t>
                      </a:r>
                      <a:endParaRPr lang="en-US" err="1"/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DTETI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600" b="0" i="0" u="none" strike="noStrike" noProof="0">
                          <a:effectLst/>
                        </a:rPr>
                        <a:t>18/431057/TK/47650</a:t>
                      </a:r>
                      <a:endParaRPr lang="en-US"/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Kelas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B1 (Koor)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54120919"/>
                  </a:ext>
                </a:extLst>
              </a:tr>
              <a:tr h="43322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Yosef Adi </a:t>
                      </a:r>
                      <a:r>
                        <a:rPr lang="en-US" sz="1600" u="none" strike="noStrike" err="1">
                          <a:effectLst/>
                        </a:rPr>
                        <a:t>Sulistyo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DTETI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20/456105/TK/50235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Kelas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B1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72545565"/>
                  </a:ext>
                </a:extLst>
              </a:tr>
              <a:tr h="43322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Dhonan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Nabil Hibatullah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DTETI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20/456717/TK/50541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Kelas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B2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97541781"/>
                  </a:ext>
                </a:extLst>
              </a:tr>
              <a:tr h="43322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Az Zahra </a:t>
                      </a:r>
                      <a:r>
                        <a:rPr lang="en-US" sz="16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Hersananda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Haris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DTETI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20/456088/TK/50218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Kelas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B2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83891195"/>
                  </a:ext>
                </a:extLst>
              </a:tr>
              <a:tr h="43322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Andre Kurniawan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DTETI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19/440234/TK/48561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Kelas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B3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13887889"/>
                  </a:ext>
                </a:extLst>
              </a:tr>
              <a:tr h="43322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Sinta Uri El Hakim</a:t>
                      </a:r>
                      <a:endParaRPr lang="en-US"/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DTETI</a:t>
                      </a:r>
                      <a:endParaRPr lang="en-US"/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Alumni</a:t>
                      </a:r>
                      <a:endParaRPr lang="en-US"/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Kelas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B3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312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0045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7922B-EDC3-40F4-AFED-AB8F39DFE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26126"/>
          </a:xfrm>
        </p:spPr>
        <p:txBody>
          <a:bodyPr>
            <a:normAutofit fontScale="90000"/>
          </a:bodyPr>
          <a:lstStyle/>
          <a:p>
            <a:r>
              <a:rPr lang="en-US" sz="3200" err="1"/>
              <a:t>Kalkulus</a:t>
            </a:r>
            <a:r>
              <a:rPr lang="en-US" sz="3200"/>
              <a:t> </a:t>
            </a:r>
            <a:r>
              <a:rPr lang="en-US" sz="3200" err="1"/>
              <a:t>Variabel</a:t>
            </a:r>
            <a:r>
              <a:rPr lang="en-US" sz="3200"/>
              <a:t> Tunggal </a:t>
            </a:r>
            <a:r>
              <a:rPr lang="en-US" sz="3200">
                <a:sym typeface="Wingdings" panose="05000000000000000000" pitchFamily="2" charset="2"/>
              </a:rPr>
              <a:t> </a:t>
            </a:r>
            <a:r>
              <a:rPr lang="en-US" sz="3200" err="1">
                <a:sym typeface="Wingdings" panose="05000000000000000000" pitchFamily="2" charset="2"/>
              </a:rPr>
              <a:t>Kalkulus</a:t>
            </a:r>
            <a:r>
              <a:rPr lang="en-US" sz="3200">
                <a:sym typeface="Wingdings" panose="05000000000000000000" pitchFamily="2" charset="2"/>
              </a:rPr>
              <a:t> </a:t>
            </a:r>
            <a:r>
              <a:rPr lang="en-US" sz="3200" err="1">
                <a:sym typeface="Wingdings" panose="05000000000000000000" pitchFamily="2" charset="2"/>
              </a:rPr>
              <a:t>Variabel</a:t>
            </a:r>
            <a:r>
              <a:rPr lang="en-US" sz="3200">
                <a:sym typeface="Wingdings" panose="05000000000000000000" pitchFamily="2" charset="2"/>
              </a:rPr>
              <a:t> </a:t>
            </a:r>
            <a:r>
              <a:rPr lang="en-US" sz="3200" err="1">
                <a:sym typeface="Wingdings" panose="05000000000000000000" pitchFamily="2" charset="2"/>
              </a:rPr>
              <a:t>Jamak</a:t>
            </a:r>
            <a:r>
              <a:rPr lang="en-US" sz="3200">
                <a:sym typeface="Wingdings" panose="05000000000000000000" pitchFamily="2" charset="2"/>
              </a:rPr>
              <a:t> (18)</a:t>
            </a:r>
            <a:endParaRPr lang="en-ID" sz="320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06BE4DD-048A-48F5-D170-AF8A88AAB2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8177555"/>
              </p:ext>
            </p:extLst>
          </p:nvPr>
        </p:nvGraphicFramePr>
        <p:xfrm>
          <a:off x="1998759" y="891252"/>
          <a:ext cx="7781849" cy="4740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0029">
                  <a:extLst>
                    <a:ext uri="{9D8B030D-6E8A-4147-A177-3AD203B41FA5}">
                      <a16:colId xmlns:a16="http://schemas.microsoft.com/office/drawing/2014/main" val="3108065181"/>
                    </a:ext>
                  </a:extLst>
                </a:gridCol>
                <a:gridCol w="2048710">
                  <a:extLst>
                    <a:ext uri="{9D8B030D-6E8A-4147-A177-3AD203B41FA5}">
                      <a16:colId xmlns:a16="http://schemas.microsoft.com/office/drawing/2014/main" val="258705320"/>
                    </a:ext>
                  </a:extLst>
                </a:gridCol>
                <a:gridCol w="1625606">
                  <a:extLst>
                    <a:ext uri="{9D8B030D-6E8A-4147-A177-3AD203B41FA5}">
                      <a16:colId xmlns:a16="http://schemas.microsoft.com/office/drawing/2014/main" val="3025564485"/>
                    </a:ext>
                  </a:extLst>
                </a:gridCol>
                <a:gridCol w="1881696">
                  <a:extLst>
                    <a:ext uri="{9D8B030D-6E8A-4147-A177-3AD203B41FA5}">
                      <a16:colId xmlns:a16="http://schemas.microsoft.com/office/drawing/2014/main" val="70569718"/>
                    </a:ext>
                  </a:extLst>
                </a:gridCol>
                <a:gridCol w="1765808">
                  <a:extLst>
                    <a:ext uri="{9D8B030D-6E8A-4147-A177-3AD203B41FA5}">
                      <a16:colId xmlns:a16="http://schemas.microsoft.com/office/drawing/2014/main" val="4061368836"/>
                    </a:ext>
                  </a:extLst>
                </a:gridCol>
              </a:tblGrid>
              <a:tr h="342938"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No.</a:t>
                      </a: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Nama</a:t>
                      </a: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Program Studi</a:t>
                      </a: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NIM</a:t>
                      </a: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Kelas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extLst>
                  <a:ext uri="{0D108BD9-81ED-4DB2-BD59-A6C34878D82A}">
                    <a16:rowId xmlns:a16="http://schemas.microsoft.com/office/drawing/2014/main" val="4047669193"/>
                  </a:ext>
                </a:extLst>
              </a:tr>
              <a:tr h="190455"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Pak I Made Beni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Dosen </a:t>
                      </a:r>
                      <a:r>
                        <a:rPr lang="en-ID" sz="1100" u="none" strike="noStrike" err="1">
                          <a:effectLst/>
                        </a:rPr>
                        <a:t>Matematika</a:t>
                      </a:r>
                      <a:r>
                        <a:rPr lang="en-ID" sz="1100" u="none" strike="noStrike">
                          <a:effectLst/>
                        </a:rPr>
                        <a:t> 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 err="1">
                          <a:effectLst/>
                        </a:rPr>
                        <a:t>Kelas</a:t>
                      </a:r>
                      <a:r>
                        <a:rPr lang="en-ID" sz="1100" u="none" strike="noStrike">
                          <a:effectLst/>
                        </a:rPr>
                        <a:t> A1 (</a:t>
                      </a:r>
                      <a:r>
                        <a:rPr lang="en-ID" sz="1100" u="none" strike="noStrike" err="1">
                          <a:effectLst/>
                        </a:rPr>
                        <a:t>koord</a:t>
                      </a:r>
                      <a:r>
                        <a:rPr lang="en-ID" sz="1100" u="none" strike="noStrike">
                          <a:effectLst/>
                        </a:rPr>
                        <a:t>)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extLst>
                  <a:ext uri="{0D108BD9-81ED-4DB2-BD59-A6C34878D82A}">
                    <a16:rowId xmlns:a16="http://schemas.microsoft.com/office/drawing/2014/main" val="1921681049"/>
                  </a:ext>
                </a:extLst>
              </a:tr>
              <a:tr h="201153"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 err="1">
                          <a:effectLst/>
                        </a:rPr>
                        <a:t>Dyah</a:t>
                      </a:r>
                      <a:r>
                        <a:rPr lang="en-ID" sz="1100" u="none" strike="noStrike">
                          <a:effectLst/>
                        </a:rPr>
                        <a:t> Ayu Citra Maharani 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DTETI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21/474372/TK/52336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 err="1">
                          <a:effectLst/>
                        </a:rPr>
                        <a:t>Kelas</a:t>
                      </a:r>
                      <a:r>
                        <a:rPr lang="en-ID" sz="1100" u="none" strike="noStrike">
                          <a:effectLst/>
                        </a:rPr>
                        <a:t> A1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extLst>
                  <a:ext uri="{0D108BD9-81ED-4DB2-BD59-A6C34878D82A}">
                    <a16:rowId xmlns:a16="http://schemas.microsoft.com/office/drawing/2014/main" val="1646797123"/>
                  </a:ext>
                </a:extLst>
              </a:tr>
              <a:tr h="187592"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Nisrina </a:t>
                      </a:r>
                      <a:r>
                        <a:rPr lang="en-ID" sz="1100" u="none" strike="noStrike" err="1">
                          <a:effectLst/>
                        </a:rPr>
                        <a:t>Ristyawati</a:t>
                      </a:r>
                      <a:r>
                        <a:rPr lang="en-ID" sz="1100" u="none" strike="noStrike">
                          <a:effectLst/>
                        </a:rPr>
                        <a:t> 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DTETI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20/463226/TK/51218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 err="1">
                          <a:effectLst/>
                        </a:rPr>
                        <a:t>Kelas</a:t>
                      </a:r>
                      <a:r>
                        <a:rPr lang="en-ID" sz="1100" u="none" strike="noStrike">
                          <a:effectLst/>
                        </a:rPr>
                        <a:t> A2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extLst>
                  <a:ext uri="{0D108BD9-81ED-4DB2-BD59-A6C34878D82A}">
                    <a16:rowId xmlns:a16="http://schemas.microsoft.com/office/drawing/2014/main" val="4762162"/>
                  </a:ext>
                </a:extLst>
              </a:tr>
              <a:tr h="187225"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Christina </a:t>
                      </a:r>
                      <a:r>
                        <a:rPr lang="en-ID" sz="1100" u="none" strike="noStrike" err="1">
                          <a:effectLst/>
                        </a:rPr>
                        <a:t>Angraeni</a:t>
                      </a:r>
                      <a:r>
                        <a:rPr lang="en-ID" sz="1100" u="none" strike="noStrike">
                          <a:effectLst/>
                        </a:rPr>
                        <a:t> </a:t>
                      </a:r>
                      <a:r>
                        <a:rPr lang="en-ID" sz="1100" u="none" strike="noStrike" err="1">
                          <a:effectLst/>
                        </a:rPr>
                        <a:t>Panellah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DTETI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20/456840/TK/50664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 err="1">
                          <a:effectLst/>
                        </a:rPr>
                        <a:t>Kelas</a:t>
                      </a:r>
                      <a:r>
                        <a:rPr lang="en-ID" sz="1100" u="none" strike="noStrike">
                          <a:effectLst/>
                        </a:rPr>
                        <a:t> A2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extLst>
                  <a:ext uri="{0D108BD9-81ED-4DB2-BD59-A6C34878D82A}">
                    <a16:rowId xmlns:a16="http://schemas.microsoft.com/office/drawing/2014/main" val="573956434"/>
                  </a:ext>
                </a:extLst>
              </a:tr>
              <a:tr h="187592"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Muhammad </a:t>
                      </a:r>
                      <a:r>
                        <a:rPr lang="en-ID" sz="1100" u="none" strike="noStrike" err="1">
                          <a:effectLst/>
                        </a:rPr>
                        <a:t>Rizqi</a:t>
                      </a:r>
                      <a:endParaRPr lang="en-ID" sz="1100" b="0" i="0" u="none" strike="noStrike" err="1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DTETI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21/478592/TK/52739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 err="1">
                          <a:effectLst/>
                        </a:rPr>
                        <a:t>Kelas</a:t>
                      </a:r>
                      <a:r>
                        <a:rPr lang="en-ID" sz="1100" u="none" strike="noStrike">
                          <a:effectLst/>
                        </a:rPr>
                        <a:t> A3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extLst>
                  <a:ext uri="{0D108BD9-81ED-4DB2-BD59-A6C34878D82A}">
                    <a16:rowId xmlns:a16="http://schemas.microsoft.com/office/drawing/2014/main" val="848966321"/>
                  </a:ext>
                </a:extLst>
              </a:tr>
              <a:tr h="187592"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Citra Agatha Putri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DTETI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21/475013/TK/52448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 err="1">
                          <a:effectLst/>
                        </a:rPr>
                        <a:t>Kelas</a:t>
                      </a:r>
                      <a:r>
                        <a:rPr lang="en-ID" sz="1100" u="none" strike="noStrike">
                          <a:effectLst/>
                        </a:rPr>
                        <a:t> A3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extLst>
                  <a:ext uri="{0D108BD9-81ED-4DB2-BD59-A6C34878D82A}">
                    <a16:rowId xmlns:a16="http://schemas.microsoft.com/office/drawing/2014/main" val="89616025"/>
                  </a:ext>
                </a:extLst>
              </a:tr>
              <a:tr h="187592">
                <a:tc>
                  <a:txBody>
                    <a:bodyPr/>
                    <a:lstStyle/>
                    <a:p>
                      <a:pPr algn="l" fontAlgn="b"/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endParaRPr lang="en-ID" sz="1100" u="none" strike="noStrike">
                        <a:effectLst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endParaRPr lang="en-ID" sz="1100" u="none" strike="noStrike">
                        <a:effectLst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endParaRPr lang="en-ID" sz="1100" u="none" strike="noStrike">
                        <a:effectLst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extLst>
                  <a:ext uri="{0D108BD9-81ED-4DB2-BD59-A6C34878D82A}">
                    <a16:rowId xmlns:a16="http://schemas.microsoft.com/office/drawing/2014/main" val="1129607547"/>
                  </a:ext>
                </a:extLst>
              </a:tr>
              <a:tr h="192164"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ID" sz="1100" b="0" i="0" u="none" strike="noStrike" noProof="0">
                          <a:effectLst/>
                          <a:latin typeface="Calibri"/>
                        </a:rPr>
                        <a:t>Orlando Ferrari  (KVT)</a:t>
                      </a:r>
                      <a:endParaRPr lang="en-US"/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ID" sz="1100" b="0" i="0" u="none" strike="noStrike" noProof="0">
                          <a:effectLst/>
                          <a:latin typeface="Calibri"/>
                        </a:rPr>
                        <a:t>FMIPA Prodi </a:t>
                      </a:r>
                      <a:r>
                        <a:rPr lang="en-ID" sz="1100" b="0" i="0" u="none" strike="noStrike" noProof="0" err="1">
                          <a:effectLst/>
                          <a:latin typeface="Calibri"/>
                        </a:rPr>
                        <a:t>Matematika</a:t>
                      </a:r>
                      <a:endParaRPr lang="en-US" err="1"/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ID" sz="1100" b="0" i="0" u="none" strike="noStrike" noProof="0">
                          <a:effectLst/>
                          <a:latin typeface="Calibri"/>
                        </a:rPr>
                        <a:t>21/478596/PA/20756 </a:t>
                      </a:r>
                      <a:endParaRPr lang="en-US" sz="1100" b="0" i="0" u="none" strike="noStrike" noProof="0">
                        <a:effectLst/>
                        <a:latin typeface="Calibri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 err="1">
                          <a:effectLst/>
                        </a:rPr>
                        <a:t>Kelas</a:t>
                      </a:r>
                      <a:r>
                        <a:rPr lang="en-ID" sz="1100" u="none" strike="noStrike">
                          <a:effectLst/>
                        </a:rPr>
                        <a:t> B1 (</a:t>
                      </a:r>
                      <a:r>
                        <a:rPr lang="en-ID" sz="1100" u="none" strike="noStrike" err="1">
                          <a:effectLst/>
                        </a:rPr>
                        <a:t>koord</a:t>
                      </a:r>
                      <a:r>
                        <a:rPr lang="en-ID" sz="1100" u="none" strike="noStrike">
                          <a:effectLst/>
                        </a:rPr>
                        <a:t>)</a:t>
                      </a:r>
                    </a:p>
                  </a:txBody>
                  <a:tcPr marL="6475" marR="6475" marT="6475" marB="0" anchor="b"/>
                </a:tc>
                <a:extLst>
                  <a:ext uri="{0D108BD9-81ED-4DB2-BD59-A6C34878D82A}">
                    <a16:rowId xmlns:a16="http://schemas.microsoft.com/office/drawing/2014/main" val="2259122078"/>
                  </a:ext>
                </a:extLst>
              </a:tr>
              <a:tr h="238862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74" marR="6474" marT="6474" marB="0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ID" sz="1100" b="0" i="0" u="none" strike="noStrike" noProof="0">
                          <a:effectLst/>
                        </a:rPr>
                        <a:t>Tasya </a:t>
                      </a:r>
                      <a:r>
                        <a:rPr lang="en-ID" sz="1100" b="0" i="0" u="none" strike="noStrike" noProof="0" err="1">
                          <a:effectLst/>
                        </a:rPr>
                        <a:t>Khairuna</a:t>
                      </a:r>
                      <a:r>
                        <a:rPr lang="en-ID" sz="1100" b="0" i="0" u="none" strike="noStrike" noProof="0">
                          <a:effectLst/>
                        </a:rPr>
                        <a:t> </a:t>
                      </a:r>
                      <a:r>
                        <a:rPr lang="en-ID" sz="1100" b="0" i="0" u="none" strike="noStrike" noProof="0" err="1">
                          <a:effectLst/>
                        </a:rPr>
                        <a:t>Nadhila</a:t>
                      </a:r>
                      <a:r>
                        <a:rPr lang="en-ID" sz="1100" b="0" i="0" u="none" strike="noStrike" noProof="0">
                          <a:effectLst/>
                        </a:rPr>
                        <a:t>  (KVJ)</a:t>
                      </a:r>
                    </a:p>
                  </a:txBody>
                  <a:tcPr marL="6474" marR="6474" marT="6474" marB="0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ID" sz="1100" b="0" i="0" u="none" strike="noStrike" noProof="0">
                          <a:latin typeface="Calibri"/>
                        </a:rPr>
                        <a:t>DTETI</a:t>
                      </a:r>
                      <a:endParaRPr lang="en-US" sz="1100" b="0"/>
                    </a:p>
                  </a:txBody>
                  <a:tcPr marL="6474" marR="6474" marT="6474" marB="0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ID" sz="1100" b="0" i="0" u="none" strike="noStrike" noProof="0">
                          <a:effectLst/>
                        </a:rPr>
                        <a:t>21/474563/TK/52355  </a:t>
                      </a:r>
                      <a:endParaRPr lang="en-US" sz="1100" b="0" i="0" u="none" strike="noStrike" noProof="0">
                        <a:effectLst/>
                      </a:endParaRPr>
                    </a:p>
                  </a:txBody>
                  <a:tcPr marL="6474" marR="6474" marT="6474" marB="0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ID" sz="1100" u="none" strike="noStrike" err="1">
                          <a:effectLst/>
                        </a:rPr>
                        <a:t>Kelas</a:t>
                      </a:r>
                      <a:r>
                        <a:rPr lang="en-ID" sz="1100" u="none" strike="noStrike">
                          <a:effectLst/>
                        </a:rPr>
                        <a:t> B1</a:t>
                      </a:r>
                    </a:p>
                  </a:txBody>
                  <a:tcPr marL="6474" marR="6474" marT="6474" marB="0"/>
                </a:tc>
                <a:extLst>
                  <a:ext uri="{0D108BD9-81ED-4DB2-BD59-A6C34878D82A}">
                    <a16:rowId xmlns:a16="http://schemas.microsoft.com/office/drawing/2014/main" val="781677941"/>
                  </a:ext>
                </a:extLst>
              </a:tr>
              <a:tr h="187592"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ID" sz="1100" b="0" i="0" u="none" strike="noStrike" noProof="0" err="1">
                          <a:effectLst/>
                          <a:latin typeface="Calibri"/>
                        </a:rPr>
                        <a:t>Fahreza</a:t>
                      </a:r>
                      <a:r>
                        <a:rPr lang="en-ID" sz="1100" b="0" i="0" u="none" strike="noStrike" noProof="0">
                          <a:effectLst/>
                          <a:latin typeface="Calibri"/>
                        </a:rPr>
                        <a:t> Ashar </a:t>
                      </a:r>
                      <a:r>
                        <a:rPr lang="en-ID" sz="1100" b="0" i="0" u="none" strike="noStrike" noProof="0" err="1">
                          <a:effectLst/>
                          <a:latin typeface="Calibri"/>
                        </a:rPr>
                        <a:t>Hardyudha</a:t>
                      </a:r>
                      <a:r>
                        <a:rPr lang="en-ID" sz="1100" b="0" i="0" u="none" strike="noStrike" noProof="0">
                          <a:effectLst/>
                          <a:latin typeface="Calibri"/>
                        </a:rPr>
                        <a:t>  </a:t>
                      </a: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ID" sz="1100" b="0" i="0" u="none" strike="noStrike" noProof="0">
                          <a:effectLst/>
                          <a:latin typeface="Calibri"/>
                        </a:rPr>
                        <a:t>DTETI</a:t>
                      </a:r>
                      <a:endParaRPr lang="en-US"/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ID" sz="1100" b="0" i="0" u="none" strike="noStrike" noProof="0">
                          <a:effectLst/>
                          <a:latin typeface="Calibri"/>
                        </a:rPr>
                        <a:t>21/478917/TK/52772 </a:t>
                      </a:r>
                      <a:endParaRPr lang="en-US"/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 err="1">
                          <a:effectLst/>
                        </a:rPr>
                        <a:t>Kelas</a:t>
                      </a:r>
                      <a:r>
                        <a:rPr lang="en-ID" sz="1100" u="none" strike="noStrike">
                          <a:effectLst/>
                        </a:rPr>
                        <a:t> B1 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extLst>
                  <a:ext uri="{0D108BD9-81ED-4DB2-BD59-A6C34878D82A}">
                    <a16:rowId xmlns:a16="http://schemas.microsoft.com/office/drawing/2014/main" val="2908964032"/>
                  </a:ext>
                </a:extLst>
              </a:tr>
              <a:tr h="243911"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ID" sz="1100" u="none" strike="noStrike">
                          <a:effectLst/>
                        </a:rPr>
                        <a:t>Moh. Rizky Arif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ID" sz="1100" u="none" strike="noStrike">
                          <a:effectLst/>
                        </a:rPr>
                        <a:t>DTETI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ID" sz="1100" u="none" strike="noStrike">
                          <a:effectLst/>
                        </a:rPr>
                        <a:t>21/478613/TK/52741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 err="1">
                          <a:effectLst/>
                        </a:rPr>
                        <a:t>Kelas</a:t>
                      </a:r>
                      <a:r>
                        <a:rPr lang="en-ID" sz="1100" u="none" strike="noStrike">
                          <a:effectLst/>
                        </a:rPr>
                        <a:t> B2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extLst>
                  <a:ext uri="{0D108BD9-81ED-4DB2-BD59-A6C34878D82A}">
                    <a16:rowId xmlns:a16="http://schemas.microsoft.com/office/drawing/2014/main" val="2194661020"/>
                  </a:ext>
                </a:extLst>
              </a:tr>
              <a:tr h="255913"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Ignatius Gilbert </a:t>
                      </a:r>
                      <a:r>
                        <a:rPr lang="en-ID" sz="1100" u="none" strike="noStrike" err="1">
                          <a:effectLst/>
                        </a:rPr>
                        <a:t>Wicaksana</a:t>
                      </a:r>
                      <a:r>
                        <a:rPr lang="en-ID" sz="1100" u="none" strike="noStrike">
                          <a:effectLst/>
                        </a:rPr>
                        <a:t> 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DTETI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21/480202/TK/52985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 err="1">
                          <a:effectLst/>
                        </a:rPr>
                        <a:t>Kelas</a:t>
                      </a:r>
                      <a:r>
                        <a:rPr lang="en-ID" sz="1100" u="none" strike="noStrike">
                          <a:effectLst/>
                        </a:rPr>
                        <a:t> B2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extLst>
                  <a:ext uri="{0D108BD9-81ED-4DB2-BD59-A6C34878D82A}">
                    <a16:rowId xmlns:a16="http://schemas.microsoft.com/office/drawing/2014/main" val="1610340721"/>
                  </a:ext>
                </a:extLst>
              </a:tr>
              <a:tr h="187592"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Siti </a:t>
                      </a:r>
                      <a:r>
                        <a:rPr lang="en-ID" sz="1100" u="none" strike="noStrike" err="1">
                          <a:effectLst/>
                        </a:rPr>
                        <a:t>Malatania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DTETI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20/456380/TK/50510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 err="1">
                          <a:effectLst/>
                        </a:rPr>
                        <a:t>Kelas</a:t>
                      </a:r>
                      <a:r>
                        <a:rPr lang="en-ID" sz="1100" u="none" strike="noStrike">
                          <a:effectLst/>
                        </a:rPr>
                        <a:t> B3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extLst>
                  <a:ext uri="{0D108BD9-81ED-4DB2-BD59-A6C34878D82A}">
                    <a16:rowId xmlns:a16="http://schemas.microsoft.com/office/drawing/2014/main" val="2341275450"/>
                  </a:ext>
                </a:extLst>
              </a:tr>
              <a:tr h="243558"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 err="1">
                          <a:effectLst/>
                        </a:rPr>
                        <a:t>Rihadatul</a:t>
                      </a:r>
                      <a:r>
                        <a:rPr lang="en-ID" sz="1100" u="none" strike="noStrike">
                          <a:effectLst/>
                        </a:rPr>
                        <a:t> Aisy Nafia Putri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DTETI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20/456079/TK/50209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 err="1">
                          <a:effectLst/>
                        </a:rPr>
                        <a:t>Kelas</a:t>
                      </a:r>
                      <a:r>
                        <a:rPr lang="en-ID" sz="1100" u="none" strike="noStrike">
                          <a:effectLst/>
                        </a:rPr>
                        <a:t> B3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extLst>
                  <a:ext uri="{0D108BD9-81ED-4DB2-BD59-A6C34878D82A}">
                    <a16:rowId xmlns:a16="http://schemas.microsoft.com/office/drawing/2014/main" val="204094761"/>
                  </a:ext>
                </a:extLst>
              </a:tr>
              <a:tr h="187592">
                <a:tc>
                  <a:txBody>
                    <a:bodyPr/>
                    <a:lstStyle/>
                    <a:p>
                      <a:pPr algn="l" fontAlgn="b"/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extLst>
                  <a:ext uri="{0D108BD9-81ED-4DB2-BD59-A6C34878D82A}">
                    <a16:rowId xmlns:a16="http://schemas.microsoft.com/office/drawing/2014/main" val="3072787066"/>
                  </a:ext>
                </a:extLst>
              </a:tr>
              <a:tr h="187592">
                <a:tc>
                  <a:txBody>
                    <a:bodyPr/>
                    <a:lstStyle/>
                    <a:p>
                      <a:pPr algn="l" fontAlgn="b"/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extLst>
                  <a:ext uri="{0D108BD9-81ED-4DB2-BD59-A6C34878D82A}">
                    <a16:rowId xmlns:a16="http://schemas.microsoft.com/office/drawing/2014/main" val="4247195745"/>
                  </a:ext>
                </a:extLst>
              </a:tr>
              <a:tr h="200736"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William Kosasih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FMIPA Prodi </a:t>
                      </a:r>
                      <a:r>
                        <a:rPr lang="en-ID" sz="1100" u="none" strike="noStrike" err="1">
                          <a:effectLst/>
                        </a:rPr>
                        <a:t>Matematika</a:t>
                      </a:r>
                      <a:r>
                        <a:rPr lang="en-ID" sz="1100" u="none" strike="noStrike">
                          <a:effectLst/>
                        </a:rPr>
                        <a:t> 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20/456478/PA/19765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 err="1">
                          <a:effectLst/>
                        </a:rPr>
                        <a:t>Kelas</a:t>
                      </a:r>
                      <a:r>
                        <a:rPr lang="en-ID" sz="1100" u="none" strike="noStrike">
                          <a:effectLst/>
                        </a:rPr>
                        <a:t> C1 (</a:t>
                      </a:r>
                      <a:r>
                        <a:rPr lang="en-ID" sz="1100" u="none" strike="noStrike" err="1">
                          <a:effectLst/>
                        </a:rPr>
                        <a:t>koord</a:t>
                      </a:r>
                      <a:r>
                        <a:rPr lang="en-ID" sz="1100" u="none" strike="noStrike">
                          <a:effectLst/>
                        </a:rPr>
                        <a:t>)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extLst>
                  <a:ext uri="{0D108BD9-81ED-4DB2-BD59-A6C34878D82A}">
                    <a16:rowId xmlns:a16="http://schemas.microsoft.com/office/drawing/2014/main" val="1555938395"/>
                  </a:ext>
                </a:extLst>
              </a:tr>
              <a:tr h="192531"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Petrus Aria Chevalier </a:t>
                      </a:r>
                      <a:r>
                        <a:rPr lang="en-ID" sz="1100" u="none" strike="noStrike" err="1">
                          <a:effectLst/>
                        </a:rPr>
                        <a:t>Rambing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DTETI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21/480757/TK/53050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 err="1">
                          <a:effectLst/>
                        </a:rPr>
                        <a:t>Kelas</a:t>
                      </a:r>
                      <a:r>
                        <a:rPr lang="en-ID" sz="1100" u="none" strike="noStrike">
                          <a:effectLst/>
                        </a:rPr>
                        <a:t> C1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extLst>
                  <a:ext uri="{0D108BD9-81ED-4DB2-BD59-A6C34878D82A}">
                    <a16:rowId xmlns:a16="http://schemas.microsoft.com/office/drawing/2014/main" val="3410493699"/>
                  </a:ext>
                </a:extLst>
              </a:tr>
              <a:tr h="187592"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 err="1">
                          <a:effectLst/>
                        </a:rPr>
                        <a:t>Khairun</a:t>
                      </a:r>
                      <a:r>
                        <a:rPr lang="en-ID" sz="1100" u="none" strike="noStrike">
                          <a:effectLst/>
                        </a:rPr>
                        <a:t> Nisa’ </a:t>
                      </a:r>
                      <a:r>
                        <a:rPr lang="en-ID" sz="1100" u="none" strike="noStrike" err="1">
                          <a:effectLst/>
                        </a:rPr>
                        <a:t>Zuqri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DTETI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21/473354/TK/52162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 err="1">
                          <a:effectLst/>
                        </a:rPr>
                        <a:t>Kelas</a:t>
                      </a:r>
                      <a:r>
                        <a:rPr lang="en-ID" sz="1100" u="none" strike="noStrike">
                          <a:effectLst/>
                        </a:rPr>
                        <a:t> C2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extLst>
                  <a:ext uri="{0D108BD9-81ED-4DB2-BD59-A6C34878D82A}">
                    <a16:rowId xmlns:a16="http://schemas.microsoft.com/office/drawing/2014/main" val="870371871"/>
                  </a:ext>
                </a:extLst>
              </a:tr>
              <a:tr h="187592"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 err="1">
                          <a:effectLst/>
                        </a:rPr>
                        <a:t>Fio</a:t>
                      </a:r>
                      <a:r>
                        <a:rPr lang="en-ID" sz="1100" u="none" strike="noStrike">
                          <a:effectLst/>
                        </a:rPr>
                        <a:t> Mel </a:t>
                      </a:r>
                      <a:r>
                        <a:rPr lang="en-ID" sz="1100" u="none" strike="noStrike" err="1">
                          <a:effectLst/>
                        </a:rPr>
                        <a:t>Nathany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DTETI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21/473580/TK/52199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 err="1">
                          <a:effectLst/>
                        </a:rPr>
                        <a:t>Kelas</a:t>
                      </a:r>
                      <a:r>
                        <a:rPr lang="en-ID" sz="1100" u="none" strike="noStrike">
                          <a:effectLst/>
                        </a:rPr>
                        <a:t> C2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extLst>
                  <a:ext uri="{0D108BD9-81ED-4DB2-BD59-A6C34878D82A}">
                    <a16:rowId xmlns:a16="http://schemas.microsoft.com/office/drawing/2014/main" val="2440637702"/>
                  </a:ext>
                </a:extLst>
              </a:tr>
              <a:tr h="187592"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Risky </a:t>
                      </a:r>
                      <a:r>
                        <a:rPr lang="en-ID" sz="1100" u="none" strike="noStrike" err="1">
                          <a:effectLst/>
                        </a:rPr>
                        <a:t>Yuniar</a:t>
                      </a:r>
                      <a:r>
                        <a:rPr lang="en-ID" sz="1100" u="none" strike="noStrike">
                          <a:effectLst/>
                        </a:rPr>
                        <a:t> </a:t>
                      </a:r>
                      <a:r>
                        <a:rPr lang="en-ID" sz="1100" u="none" strike="noStrike" err="1">
                          <a:effectLst/>
                        </a:rPr>
                        <a:t>Afarandi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DTETI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21/473450/TK/52178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 err="1">
                          <a:effectLst/>
                        </a:rPr>
                        <a:t>Kelas</a:t>
                      </a:r>
                      <a:r>
                        <a:rPr lang="en-ID" sz="1100" u="none" strike="noStrike">
                          <a:effectLst/>
                        </a:rPr>
                        <a:t> C3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extLst>
                  <a:ext uri="{0D108BD9-81ED-4DB2-BD59-A6C34878D82A}">
                    <a16:rowId xmlns:a16="http://schemas.microsoft.com/office/drawing/2014/main" val="2336122067"/>
                  </a:ext>
                </a:extLst>
              </a:tr>
              <a:tr h="187592"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Helena </a:t>
                      </a:r>
                      <a:r>
                        <a:rPr lang="en-ID" sz="1100" u="none" strike="noStrike" err="1">
                          <a:effectLst/>
                        </a:rPr>
                        <a:t>Setiaudy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DTETI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>
                          <a:effectLst/>
                        </a:rPr>
                        <a:t>21/479300/TK/52856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u="none" strike="noStrike" err="1">
                          <a:effectLst/>
                        </a:rPr>
                        <a:t>Kelas</a:t>
                      </a:r>
                      <a:r>
                        <a:rPr lang="en-ID" sz="1100" u="none" strike="noStrike">
                          <a:effectLst/>
                        </a:rPr>
                        <a:t> C3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75" marR="6475" marT="6475" marB="0" anchor="b"/>
                </a:tc>
                <a:extLst>
                  <a:ext uri="{0D108BD9-81ED-4DB2-BD59-A6C34878D82A}">
                    <a16:rowId xmlns:a16="http://schemas.microsoft.com/office/drawing/2014/main" val="26577653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9027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DEECF-5A27-16DA-523B-BA487EEA7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Teori</a:t>
            </a:r>
            <a:r>
              <a:rPr lang="en-US"/>
              <a:t> </a:t>
            </a:r>
            <a:r>
              <a:rPr lang="en-US" err="1"/>
              <a:t>Vektor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Matriks</a:t>
            </a:r>
            <a:r>
              <a:rPr lang="en-US"/>
              <a:t> (18)</a:t>
            </a:r>
            <a:endParaRPr lang="en-ID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0FF0FF9-948D-3E08-FBE2-E07D454302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4070828"/>
              </p:ext>
            </p:extLst>
          </p:nvPr>
        </p:nvGraphicFramePr>
        <p:xfrm>
          <a:off x="4327966" y="199662"/>
          <a:ext cx="7025834" cy="65798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2675">
                  <a:extLst>
                    <a:ext uri="{9D8B030D-6E8A-4147-A177-3AD203B41FA5}">
                      <a16:colId xmlns:a16="http://schemas.microsoft.com/office/drawing/2014/main" val="777789439"/>
                    </a:ext>
                  </a:extLst>
                </a:gridCol>
                <a:gridCol w="1871793">
                  <a:extLst>
                    <a:ext uri="{9D8B030D-6E8A-4147-A177-3AD203B41FA5}">
                      <a16:colId xmlns:a16="http://schemas.microsoft.com/office/drawing/2014/main" val="2851522434"/>
                    </a:ext>
                  </a:extLst>
                </a:gridCol>
                <a:gridCol w="891251">
                  <a:extLst>
                    <a:ext uri="{9D8B030D-6E8A-4147-A177-3AD203B41FA5}">
                      <a16:colId xmlns:a16="http://schemas.microsoft.com/office/drawing/2014/main" val="3898527389"/>
                    </a:ext>
                  </a:extLst>
                </a:gridCol>
                <a:gridCol w="1527858">
                  <a:extLst>
                    <a:ext uri="{9D8B030D-6E8A-4147-A177-3AD203B41FA5}">
                      <a16:colId xmlns:a16="http://schemas.microsoft.com/office/drawing/2014/main" val="3102577152"/>
                    </a:ext>
                  </a:extLst>
                </a:gridCol>
                <a:gridCol w="2442257">
                  <a:extLst>
                    <a:ext uri="{9D8B030D-6E8A-4147-A177-3AD203B41FA5}">
                      <a16:colId xmlns:a16="http://schemas.microsoft.com/office/drawing/2014/main" val="1578087051"/>
                    </a:ext>
                  </a:extLst>
                </a:gridCol>
              </a:tblGrid>
              <a:tr h="3075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Nama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NIM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Kelas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95753610"/>
                  </a:ext>
                </a:extLst>
              </a:tr>
              <a:tr h="30755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Anissa </a:t>
                      </a:r>
                      <a:r>
                        <a:rPr lang="en-US" sz="1100" u="none" strike="noStrike" err="1">
                          <a:effectLst/>
                        </a:rPr>
                        <a:t>Fauziah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DTETI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19/443565/TK/48761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Kelas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A1 (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Koor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en-D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92309035"/>
                  </a:ext>
                </a:extLst>
              </a:tr>
              <a:tr h="30755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Nurul </a:t>
                      </a:r>
                      <a:r>
                        <a:rPr lang="en-US" sz="1100" u="none" strike="noStrike" err="1">
                          <a:effectLst/>
                        </a:rPr>
                        <a:t>Khairiza</a:t>
                      </a:r>
                      <a:r>
                        <a:rPr lang="en-US" sz="1100" u="none" strike="noStrike">
                          <a:effectLst/>
                        </a:rPr>
                        <a:t> </a:t>
                      </a:r>
                      <a:r>
                        <a:rPr lang="en-US" sz="1100" u="none" strike="noStrike" err="1">
                          <a:effectLst/>
                        </a:rPr>
                        <a:t>Utami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DTETI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19/439819/TK/48549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Kelas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57007435"/>
                  </a:ext>
                </a:extLst>
              </a:tr>
              <a:tr h="30755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err="1">
                          <a:effectLst/>
                        </a:rPr>
                        <a:t>Aufa</a:t>
                      </a:r>
                      <a:r>
                        <a:rPr lang="en-US" sz="1100" u="none" strike="noStrike">
                          <a:effectLst/>
                        </a:rPr>
                        <a:t> </a:t>
                      </a:r>
                      <a:r>
                        <a:rPr lang="en-US" sz="1100" u="none" strike="noStrike" err="1">
                          <a:effectLst/>
                        </a:rPr>
                        <a:t>Nasywa</a:t>
                      </a:r>
                      <a:r>
                        <a:rPr lang="en-US" sz="1100" u="none" strike="noStrike">
                          <a:effectLst/>
                        </a:rPr>
                        <a:t> Rahman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DTETI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21/475255/TK/52454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Kelas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61781872"/>
                  </a:ext>
                </a:extLst>
              </a:tr>
              <a:tr h="30755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err="1">
                          <a:effectLst/>
                        </a:rPr>
                        <a:t>Tasya</a:t>
                      </a:r>
                      <a:r>
                        <a:rPr lang="en-US" sz="1100" u="none" strike="noStrike">
                          <a:effectLst/>
                        </a:rPr>
                        <a:t> </a:t>
                      </a:r>
                      <a:r>
                        <a:rPr lang="en-US" sz="1100" u="none" strike="noStrike" err="1">
                          <a:effectLst/>
                        </a:rPr>
                        <a:t>Nafisah</a:t>
                      </a:r>
                      <a:r>
                        <a:rPr lang="en-US" sz="1100" u="none" strike="noStrike">
                          <a:effectLst/>
                        </a:rPr>
                        <a:t> Kamal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DTETI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20/460569/TK/51158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Kelas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35172702"/>
                  </a:ext>
                </a:extLst>
              </a:tr>
              <a:tr h="30755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Khalid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Rizki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Ananta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DTETI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20/460548/TK/51137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Kelas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12969914"/>
                  </a:ext>
                </a:extLst>
              </a:tr>
              <a:tr h="30755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err="1">
                          <a:effectLst/>
                        </a:rPr>
                        <a:t>Adzkia</a:t>
                      </a:r>
                      <a:r>
                        <a:rPr lang="en-US" sz="1100" u="none" strike="noStrike">
                          <a:effectLst/>
                        </a:rPr>
                        <a:t> </a:t>
                      </a:r>
                      <a:r>
                        <a:rPr lang="en-US" sz="1100" u="none" strike="noStrike" err="1">
                          <a:effectLst/>
                        </a:rPr>
                        <a:t>Khansa</a:t>
                      </a:r>
                      <a:r>
                        <a:rPr lang="en-US" sz="1100" u="none" strike="noStrike">
                          <a:effectLst/>
                        </a:rPr>
                        <a:t> Meara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DTETI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21/473474/TK/52182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Kelas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50451740"/>
                  </a:ext>
                </a:extLst>
              </a:tr>
              <a:tr h="148153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61565880"/>
                  </a:ext>
                </a:extLst>
              </a:tr>
              <a:tr h="30755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err="1">
                          <a:effectLst/>
                        </a:rPr>
                        <a:t>Ferdyan</a:t>
                      </a:r>
                      <a:r>
                        <a:rPr lang="en-US" sz="1100" u="none" strike="noStrike">
                          <a:effectLst/>
                        </a:rPr>
                        <a:t> </a:t>
                      </a:r>
                      <a:r>
                        <a:rPr lang="en-US" sz="1100" u="none" strike="noStrike" err="1">
                          <a:effectLst/>
                        </a:rPr>
                        <a:t>Setya</a:t>
                      </a:r>
                      <a:r>
                        <a:rPr lang="en-US" sz="1100" u="none" strike="noStrike">
                          <a:effectLst/>
                        </a:rPr>
                        <a:t> Putra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DTETI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19/443578/TK/48774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Kelas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B1 (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Koor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87377941"/>
                  </a:ext>
                </a:extLst>
              </a:tr>
              <a:tr h="30755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err="1">
                          <a:effectLst/>
                        </a:rPr>
                        <a:t>Annisa</a:t>
                      </a:r>
                      <a:r>
                        <a:rPr lang="en-US" sz="1100" u="none" strike="noStrike">
                          <a:effectLst/>
                        </a:rPr>
                        <a:t> </a:t>
                      </a:r>
                      <a:r>
                        <a:rPr lang="en-US" sz="1100" u="none" strike="noStrike" err="1">
                          <a:effectLst/>
                        </a:rPr>
                        <a:t>Uswa</a:t>
                      </a:r>
                      <a:r>
                        <a:rPr lang="en-US" sz="1100" u="none" strike="noStrike">
                          <a:effectLst/>
                        </a:rPr>
                        <a:t> </a:t>
                      </a:r>
                      <a:r>
                        <a:rPr lang="en-US" sz="1100" u="none" strike="noStrike" err="1">
                          <a:effectLst/>
                        </a:rPr>
                        <a:t>Sufia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DTETI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21/475357/TK/52474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Kelas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08005154"/>
                  </a:ext>
                </a:extLst>
              </a:tr>
              <a:tr h="30755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err="1">
                          <a:effectLst/>
                        </a:rPr>
                        <a:t>Qornain</a:t>
                      </a:r>
                      <a:r>
                        <a:rPr lang="en-US" sz="1100" u="none" strike="noStrike">
                          <a:effectLst/>
                        </a:rPr>
                        <a:t> Aji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DTETI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21/481767/TK/53170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Kelas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31930815"/>
                  </a:ext>
                </a:extLst>
              </a:tr>
              <a:tr h="30755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err="1">
                          <a:effectLst/>
                        </a:rPr>
                        <a:t>Galantandra</a:t>
                      </a:r>
                      <a:r>
                        <a:rPr lang="en-US" sz="1100" u="none" strike="noStrike">
                          <a:effectLst/>
                        </a:rPr>
                        <a:t> </a:t>
                      </a:r>
                      <a:r>
                        <a:rPr lang="en-US" sz="1100" u="none" strike="noStrike" err="1">
                          <a:effectLst/>
                        </a:rPr>
                        <a:t>Jabbarul</a:t>
                      </a:r>
                      <a:r>
                        <a:rPr lang="en-US" sz="1100" u="none" strike="noStrike">
                          <a:effectLst/>
                        </a:rPr>
                        <a:t> Ahmad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DTETI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21/473878/TK/52244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Kelas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03706463"/>
                  </a:ext>
                </a:extLst>
              </a:tr>
              <a:tr h="30755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Krishna </a:t>
                      </a:r>
                      <a:r>
                        <a:rPr lang="en-US" sz="1100" u="none" strike="noStrike" err="1">
                          <a:effectLst/>
                        </a:rPr>
                        <a:t>Laksheta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DTETI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20/460177/TK/50766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Kelas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73065610"/>
                  </a:ext>
                </a:extLst>
              </a:tr>
              <a:tr h="30755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err="1">
                          <a:effectLst/>
                        </a:rPr>
                        <a:t>Marsellius</a:t>
                      </a:r>
                      <a:r>
                        <a:rPr lang="en-US" sz="1100" u="none" strike="noStrike">
                          <a:effectLst/>
                        </a:rPr>
                        <a:t>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DTETI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20/456372/TK/50502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Kelas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16359921"/>
                  </a:ext>
                </a:extLst>
              </a:tr>
              <a:tr h="218112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56532561"/>
                  </a:ext>
                </a:extLst>
              </a:tr>
              <a:tr h="30755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err="1">
                          <a:effectLst/>
                        </a:rPr>
                        <a:t>Auletta</a:t>
                      </a:r>
                      <a:r>
                        <a:rPr lang="en-US" sz="1100" u="none" strike="noStrike">
                          <a:effectLst/>
                        </a:rPr>
                        <a:t> </a:t>
                      </a:r>
                      <a:r>
                        <a:rPr lang="en-US" sz="1100" u="none" strike="noStrike" err="1">
                          <a:effectLst/>
                        </a:rPr>
                        <a:t>Khansa</a:t>
                      </a:r>
                      <a:r>
                        <a:rPr lang="en-US" sz="1100" u="none" strike="noStrike">
                          <a:effectLst/>
                        </a:rPr>
                        <a:t> </a:t>
                      </a:r>
                      <a:r>
                        <a:rPr lang="en-US" sz="1100" u="none" strike="noStrike" err="1">
                          <a:effectLst/>
                        </a:rPr>
                        <a:t>Pradiviasari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DTETI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20/456359/TK/50489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Kelas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C1 (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Koor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35905227"/>
                  </a:ext>
                </a:extLst>
              </a:tr>
              <a:tr h="30755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Muchammad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Daniyal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Kautsar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DTETI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21/479067/TK/52800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Kelas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99934943"/>
                  </a:ext>
                </a:extLst>
              </a:tr>
              <a:tr h="30755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Arya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Dwi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Pramudya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DTETI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20/460168/TK/50757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Kelas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21185632"/>
                  </a:ext>
                </a:extLst>
              </a:tr>
              <a:tr h="30755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Said Muhammad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Rakhen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Dwiafrianta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DTETI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20/463258/TK/51250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Kelas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41288452"/>
                  </a:ext>
                </a:extLst>
              </a:tr>
              <a:tr h="30755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 err="1">
                          <a:effectLst/>
                        </a:rPr>
                        <a:t>Perwira</a:t>
                      </a:r>
                      <a:r>
                        <a:rPr lang="en-ID" sz="1200" u="none" strike="noStrike">
                          <a:effectLst/>
                        </a:rPr>
                        <a:t> </a:t>
                      </a:r>
                      <a:r>
                        <a:rPr lang="en-ID" sz="1200" u="none" strike="noStrike" err="1">
                          <a:effectLst/>
                        </a:rPr>
                        <a:t>Akhdan</a:t>
                      </a:r>
                      <a:r>
                        <a:rPr lang="en-ID" sz="1200" u="none" strike="noStrike">
                          <a:effectLst/>
                        </a:rPr>
                        <a:t> </a:t>
                      </a:r>
                      <a:r>
                        <a:rPr lang="en-ID" sz="1200" u="none" strike="noStrike" err="1">
                          <a:effectLst/>
                        </a:rPr>
                        <a:t>Zumarsyah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DTETI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21/479386/TK/52881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Kelas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30035261"/>
                  </a:ext>
                </a:extLst>
              </a:tr>
              <a:tr h="30755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Afix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Vega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Praditya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DTETI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21/477810/TK/52629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Kelas C3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80590169"/>
                  </a:ext>
                </a:extLst>
              </a:tr>
              <a:tr h="30755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ID" sz="1100" u="none" strike="noStrike" err="1">
                          <a:effectLst/>
                        </a:rPr>
                        <a:t>Sudiro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ID" sz="1100" u="none" strike="noStrike">
                          <a:effectLst/>
                        </a:rPr>
                        <a:t>DTETI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ID" sz="1100" u="none" strike="noStrike" err="1">
                          <a:effectLst/>
                        </a:rPr>
                        <a:t>Asisten</a:t>
                      </a:r>
                      <a:r>
                        <a:rPr lang="en-ID" sz="1100" u="none" strike="noStrike">
                          <a:effectLst/>
                        </a:rPr>
                        <a:t> Kaprodi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403826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5157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98451-52D3-4AB7-8F22-9EDAF2661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Matematika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Diskret</a:t>
            </a:r>
            <a:r>
              <a:rPr lang="en-US"/>
              <a:t> (18)</a:t>
            </a:r>
            <a:endParaRPr lang="en-ID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B7D43FA-C742-DDA2-D9E8-12551C6846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7747560"/>
              </p:ext>
            </p:extLst>
          </p:nvPr>
        </p:nvGraphicFramePr>
        <p:xfrm>
          <a:off x="3773347" y="365126"/>
          <a:ext cx="8225821" cy="63018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7240">
                  <a:extLst>
                    <a:ext uri="{9D8B030D-6E8A-4147-A177-3AD203B41FA5}">
                      <a16:colId xmlns:a16="http://schemas.microsoft.com/office/drawing/2014/main" val="616194820"/>
                    </a:ext>
                  </a:extLst>
                </a:gridCol>
                <a:gridCol w="3252486">
                  <a:extLst>
                    <a:ext uri="{9D8B030D-6E8A-4147-A177-3AD203B41FA5}">
                      <a16:colId xmlns:a16="http://schemas.microsoft.com/office/drawing/2014/main" val="1939494949"/>
                    </a:ext>
                  </a:extLst>
                </a:gridCol>
                <a:gridCol w="1377388">
                  <a:extLst>
                    <a:ext uri="{9D8B030D-6E8A-4147-A177-3AD203B41FA5}">
                      <a16:colId xmlns:a16="http://schemas.microsoft.com/office/drawing/2014/main" val="1992022281"/>
                    </a:ext>
                  </a:extLst>
                </a:gridCol>
                <a:gridCol w="2055301">
                  <a:extLst>
                    <a:ext uri="{9D8B030D-6E8A-4147-A177-3AD203B41FA5}">
                      <a16:colId xmlns:a16="http://schemas.microsoft.com/office/drawing/2014/main" val="3043605818"/>
                    </a:ext>
                  </a:extLst>
                </a:gridCol>
                <a:gridCol w="1193406">
                  <a:extLst>
                    <a:ext uri="{9D8B030D-6E8A-4147-A177-3AD203B41FA5}">
                      <a16:colId xmlns:a16="http://schemas.microsoft.com/office/drawing/2014/main" val="1347394834"/>
                    </a:ext>
                  </a:extLst>
                </a:gridCol>
              </a:tblGrid>
              <a:tr h="513245"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No.</a:t>
                      </a: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Nama</a:t>
                      </a: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 </a:t>
                      </a:r>
                      <a:r>
                        <a:rPr lang="en-ID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Studi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NIM</a:t>
                      </a: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Kelas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extLst>
                  <a:ext uri="{0D108BD9-81ED-4DB2-BD59-A6C34878D82A}">
                    <a16:rowId xmlns:a16="http://schemas.microsoft.com/office/drawing/2014/main" val="3617916229"/>
                  </a:ext>
                </a:extLst>
              </a:tr>
              <a:tr h="513245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 err="1">
                          <a:effectLst/>
                        </a:rPr>
                        <a:t>Marthasya</a:t>
                      </a:r>
                      <a:r>
                        <a:rPr lang="en-ID" sz="1200" u="none" strike="noStrike">
                          <a:effectLst/>
                        </a:rPr>
                        <a:t> </a:t>
                      </a:r>
                      <a:r>
                        <a:rPr lang="en-ID" sz="1200" u="none" strike="noStrike" err="1">
                          <a:effectLst/>
                        </a:rPr>
                        <a:t>Mumtahanah</a:t>
                      </a:r>
                      <a:r>
                        <a:rPr lang="en-ID" sz="1200" u="none" strike="noStrike">
                          <a:effectLst/>
                        </a:rPr>
                        <a:t> </a:t>
                      </a:r>
                      <a:r>
                        <a:rPr lang="en-ID" sz="1200" u="none" strike="noStrike" err="1">
                          <a:effectLst/>
                        </a:rPr>
                        <a:t>Mustaqimah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DTETI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19/444059/TK/49255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Kelas A1 (koord)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extLst>
                  <a:ext uri="{0D108BD9-81ED-4DB2-BD59-A6C34878D82A}">
                    <a16:rowId xmlns:a16="http://schemas.microsoft.com/office/drawing/2014/main" val="3303457755"/>
                  </a:ext>
                </a:extLst>
              </a:tr>
              <a:tr h="344717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Hafizha</a:t>
                      </a:r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ID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Ulinnuha</a:t>
                      </a:r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Ahmad</a:t>
                      </a:r>
                    </a:p>
                  </a:txBody>
                  <a:tcPr marL="4233" marR="4233" marT="423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DTETI</a:t>
                      </a:r>
                    </a:p>
                  </a:txBody>
                  <a:tcPr marL="4233" marR="4233" marT="423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20/456365/TK/50495</a:t>
                      </a:r>
                    </a:p>
                  </a:txBody>
                  <a:tcPr marL="4233" marR="4233" marT="423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Kelas A1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extLst>
                  <a:ext uri="{0D108BD9-81ED-4DB2-BD59-A6C34878D82A}">
                    <a16:rowId xmlns:a16="http://schemas.microsoft.com/office/drawing/2014/main" val="1272689750"/>
                  </a:ext>
                </a:extLst>
              </a:tr>
              <a:tr h="205217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Muhammad </a:t>
                      </a:r>
                      <a:r>
                        <a:rPr lang="en-ID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Mazied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33" marR="4233" marT="423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DTETI</a:t>
                      </a:r>
                    </a:p>
                  </a:txBody>
                  <a:tcPr marL="4233" marR="4233" marT="423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20/463246/TK/51238</a:t>
                      </a:r>
                    </a:p>
                  </a:txBody>
                  <a:tcPr marL="4233" marR="4233" marT="423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Kelas A2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extLst>
                  <a:ext uri="{0D108BD9-81ED-4DB2-BD59-A6C34878D82A}">
                    <a16:rowId xmlns:a16="http://schemas.microsoft.com/office/drawing/2014/main" val="2567055979"/>
                  </a:ext>
                </a:extLst>
              </a:tr>
              <a:tr h="205217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 err="1">
                          <a:effectLst/>
                        </a:rPr>
                        <a:t>Adhyaksa</a:t>
                      </a:r>
                      <a:r>
                        <a:rPr lang="en-ID" sz="1200" u="none" strike="noStrike">
                          <a:effectLst/>
                        </a:rPr>
                        <a:t> </a:t>
                      </a:r>
                      <a:r>
                        <a:rPr lang="en-ID" sz="1200" u="none" strike="noStrike" err="1">
                          <a:effectLst/>
                        </a:rPr>
                        <a:t>Zhalifunnas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DTETI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20/463586/TK/51578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Kelas A2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extLst>
                  <a:ext uri="{0D108BD9-81ED-4DB2-BD59-A6C34878D82A}">
                    <a16:rowId xmlns:a16="http://schemas.microsoft.com/office/drawing/2014/main" val="2313632051"/>
                  </a:ext>
                </a:extLst>
              </a:tr>
              <a:tr h="205217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Rangga Aulia Rahman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DTETI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20/456849/TK/50673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Kelas A3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extLst>
                  <a:ext uri="{0D108BD9-81ED-4DB2-BD59-A6C34878D82A}">
                    <a16:rowId xmlns:a16="http://schemas.microsoft.com/office/drawing/2014/main" val="639061009"/>
                  </a:ext>
                </a:extLst>
              </a:tr>
              <a:tr h="344717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Michael </a:t>
                      </a:r>
                      <a:r>
                        <a:rPr lang="en-ID" sz="1200" u="none" strike="noStrike" err="1">
                          <a:effectLst/>
                        </a:rPr>
                        <a:t>Hamonangan</a:t>
                      </a:r>
                      <a:r>
                        <a:rPr lang="en-ID" sz="1200" u="none" strike="noStrike">
                          <a:effectLst/>
                        </a:rPr>
                        <a:t> </a:t>
                      </a:r>
                      <a:r>
                        <a:rPr lang="en-ID" sz="1200" u="none" strike="noStrike" err="1">
                          <a:effectLst/>
                        </a:rPr>
                        <a:t>Sitorus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DTETI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20/460552/TK/51141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Kelas A3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extLst>
                  <a:ext uri="{0D108BD9-81ED-4DB2-BD59-A6C34878D82A}">
                    <a16:rowId xmlns:a16="http://schemas.microsoft.com/office/drawing/2014/main" val="90293491"/>
                  </a:ext>
                </a:extLst>
              </a:tr>
              <a:tr h="205217">
                <a:tc>
                  <a:txBody>
                    <a:bodyPr/>
                    <a:lstStyle/>
                    <a:p>
                      <a:pPr algn="l" fontAlgn="b"/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extLst>
                  <a:ext uri="{0D108BD9-81ED-4DB2-BD59-A6C34878D82A}">
                    <a16:rowId xmlns:a16="http://schemas.microsoft.com/office/drawing/2014/main" val="1848470117"/>
                  </a:ext>
                </a:extLst>
              </a:tr>
              <a:tr h="405109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 err="1">
                          <a:effectLst/>
                        </a:rPr>
                        <a:t>Rahma</a:t>
                      </a:r>
                      <a:r>
                        <a:rPr lang="en-ID" sz="1200" u="none" strike="noStrike">
                          <a:effectLst/>
                        </a:rPr>
                        <a:t> </a:t>
                      </a:r>
                      <a:r>
                        <a:rPr lang="en-ID" sz="1200" u="none" strike="noStrike" err="1">
                          <a:effectLst/>
                        </a:rPr>
                        <a:t>Maesarah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DTETI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19/439820/TK/48550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Kelas B1 (Koord)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extLst>
                  <a:ext uri="{0D108BD9-81ED-4DB2-BD59-A6C34878D82A}">
                    <a16:rowId xmlns:a16="http://schemas.microsoft.com/office/drawing/2014/main" val="397093530"/>
                  </a:ext>
                </a:extLst>
              </a:tr>
              <a:tr h="205217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Dimas Nata Bharata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DTETI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21/474921/TK/52422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Kelas B1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extLst>
                  <a:ext uri="{0D108BD9-81ED-4DB2-BD59-A6C34878D82A}">
                    <a16:rowId xmlns:a16="http://schemas.microsoft.com/office/drawing/2014/main" val="2485992225"/>
                  </a:ext>
                </a:extLst>
              </a:tr>
              <a:tr h="344717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Revandho</a:t>
                      </a:r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ID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Vhierry</a:t>
                      </a:r>
                      <a:endParaRPr lang="en-ID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33" marR="4233" marT="423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DTETI</a:t>
                      </a:r>
                    </a:p>
                  </a:txBody>
                  <a:tcPr marL="4233" marR="4233" marT="423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20/460158/TK/50747</a:t>
                      </a:r>
                    </a:p>
                  </a:txBody>
                  <a:tcPr marL="4233" marR="4233" marT="423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Kelas B2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extLst>
                  <a:ext uri="{0D108BD9-81ED-4DB2-BD59-A6C34878D82A}">
                    <a16:rowId xmlns:a16="http://schemas.microsoft.com/office/drawing/2014/main" val="3737057845"/>
                  </a:ext>
                </a:extLst>
              </a:tr>
              <a:tr h="344717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 err="1">
                          <a:effectLst/>
                        </a:rPr>
                        <a:t>Krisna</a:t>
                      </a:r>
                      <a:r>
                        <a:rPr lang="en-ID" sz="1200" u="none" strike="noStrike">
                          <a:effectLst/>
                        </a:rPr>
                        <a:t> </a:t>
                      </a:r>
                      <a:r>
                        <a:rPr lang="en-ID" sz="1200" u="none" strike="noStrike" err="1">
                          <a:effectLst/>
                        </a:rPr>
                        <a:t>Mughni</a:t>
                      </a:r>
                      <a:r>
                        <a:rPr lang="en-ID" sz="1200" u="none" strike="noStrike">
                          <a:effectLst/>
                        </a:rPr>
                        <a:t> </a:t>
                      </a:r>
                      <a:r>
                        <a:rPr lang="en-ID" sz="1200" u="none" strike="noStrike" err="1">
                          <a:effectLst/>
                        </a:rPr>
                        <a:t>Jiwandaru</a:t>
                      </a:r>
                      <a:r>
                        <a:rPr lang="en-ID" sz="1200" u="none" strike="noStrike">
                          <a:effectLst/>
                        </a:rPr>
                        <a:t> 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DTETI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19/444057/TK/49253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Kelas B2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extLst>
                  <a:ext uri="{0D108BD9-81ED-4DB2-BD59-A6C34878D82A}">
                    <a16:rowId xmlns:a16="http://schemas.microsoft.com/office/drawing/2014/main" val="2638656260"/>
                  </a:ext>
                </a:extLst>
              </a:tr>
              <a:tr h="205217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Adventya Birgita 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DTETI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20/456084/TK/50214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Kelas B3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extLst>
                  <a:ext uri="{0D108BD9-81ED-4DB2-BD59-A6C34878D82A}">
                    <a16:rowId xmlns:a16="http://schemas.microsoft.com/office/drawing/2014/main" val="2801455792"/>
                  </a:ext>
                </a:extLst>
              </a:tr>
              <a:tr h="344717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 err="1">
                          <a:effectLst/>
                        </a:rPr>
                        <a:t>Alfath</a:t>
                      </a:r>
                      <a:r>
                        <a:rPr lang="en-ID" sz="1200" u="none" strike="noStrike">
                          <a:effectLst/>
                        </a:rPr>
                        <a:t> </a:t>
                      </a:r>
                      <a:r>
                        <a:rPr lang="en-ID" sz="1200" u="none" strike="noStrike" err="1">
                          <a:effectLst/>
                        </a:rPr>
                        <a:t>Nuurlathif</a:t>
                      </a:r>
                      <a:r>
                        <a:rPr lang="en-ID" sz="1200" u="none" strike="noStrike">
                          <a:effectLst/>
                        </a:rPr>
                        <a:t> </a:t>
                      </a:r>
                      <a:r>
                        <a:rPr lang="en-ID" sz="1200" u="none" strike="noStrike" err="1">
                          <a:effectLst/>
                        </a:rPr>
                        <a:t>Sulistianto</a:t>
                      </a:r>
                      <a:r>
                        <a:rPr lang="en-ID" sz="1200" u="none" strike="noStrike">
                          <a:effectLst/>
                        </a:rPr>
                        <a:t> 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DTETI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20/460538/TK/51127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 err="1">
                          <a:effectLst/>
                        </a:rPr>
                        <a:t>Kelas</a:t>
                      </a:r>
                      <a:r>
                        <a:rPr lang="en-ID" sz="1200" u="none" strike="noStrike">
                          <a:effectLst/>
                        </a:rPr>
                        <a:t> B3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extLst>
                  <a:ext uri="{0D108BD9-81ED-4DB2-BD59-A6C34878D82A}">
                    <a16:rowId xmlns:a16="http://schemas.microsoft.com/office/drawing/2014/main" val="2743388199"/>
                  </a:ext>
                </a:extLst>
              </a:tr>
              <a:tr h="205217">
                <a:tc>
                  <a:txBody>
                    <a:bodyPr/>
                    <a:lstStyle/>
                    <a:p>
                      <a:pPr algn="l" fontAlgn="b"/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 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 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 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extLst>
                  <a:ext uri="{0D108BD9-81ED-4DB2-BD59-A6C34878D82A}">
                    <a16:rowId xmlns:a16="http://schemas.microsoft.com/office/drawing/2014/main" val="4179423258"/>
                  </a:ext>
                </a:extLst>
              </a:tr>
              <a:tr h="405109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 err="1">
                          <a:effectLst/>
                        </a:rPr>
                        <a:t>Syifa</a:t>
                      </a:r>
                      <a:r>
                        <a:rPr lang="en-ID" sz="1200" u="none" strike="noStrike">
                          <a:effectLst/>
                        </a:rPr>
                        <a:t> </a:t>
                      </a:r>
                      <a:r>
                        <a:rPr lang="en-ID" sz="1200" u="none" strike="noStrike" err="1">
                          <a:effectLst/>
                        </a:rPr>
                        <a:t>Salsabila</a:t>
                      </a:r>
                      <a:r>
                        <a:rPr lang="en-ID" sz="1200" u="none" strike="noStrike">
                          <a:effectLst/>
                        </a:rPr>
                        <a:t> P.P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DTETI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19/446476/TK/49581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Kelas C1 (koord)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extLst>
                  <a:ext uri="{0D108BD9-81ED-4DB2-BD59-A6C34878D82A}">
                    <a16:rowId xmlns:a16="http://schemas.microsoft.com/office/drawing/2014/main" val="363254137"/>
                  </a:ext>
                </a:extLst>
              </a:tr>
              <a:tr h="205217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 err="1">
                          <a:effectLst/>
                        </a:rPr>
                        <a:t>Tsamarah</a:t>
                      </a:r>
                      <a:r>
                        <a:rPr lang="en-ID" sz="1200" u="none" strike="noStrike">
                          <a:effectLst/>
                        </a:rPr>
                        <a:t> </a:t>
                      </a:r>
                      <a:r>
                        <a:rPr lang="en-ID" sz="1200" u="none" strike="noStrike" err="1">
                          <a:effectLst/>
                        </a:rPr>
                        <a:t>Tsabitah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DTETI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19/446478/TK/49583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Kelas C1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extLst>
                  <a:ext uri="{0D108BD9-81ED-4DB2-BD59-A6C34878D82A}">
                    <a16:rowId xmlns:a16="http://schemas.microsoft.com/office/drawing/2014/main" val="4075750487"/>
                  </a:ext>
                </a:extLst>
              </a:tr>
              <a:tr h="205217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 err="1">
                          <a:effectLst/>
                        </a:rPr>
                        <a:t>Calula</a:t>
                      </a:r>
                      <a:r>
                        <a:rPr lang="en-ID" sz="1200" u="none" strike="noStrike">
                          <a:effectLst/>
                        </a:rPr>
                        <a:t> </a:t>
                      </a:r>
                      <a:r>
                        <a:rPr lang="en-ID" sz="1200" u="none" strike="noStrike" err="1">
                          <a:effectLst/>
                        </a:rPr>
                        <a:t>Annisa</a:t>
                      </a:r>
                      <a:r>
                        <a:rPr lang="en-ID" sz="1200" u="none" strike="noStrike">
                          <a:effectLst/>
                        </a:rPr>
                        <a:t> Mabel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DTETI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20/460154/TK/50743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Kelas C2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extLst>
                  <a:ext uri="{0D108BD9-81ED-4DB2-BD59-A6C34878D82A}">
                    <a16:rowId xmlns:a16="http://schemas.microsoft.com/office/drawing/2014/main" val="379370025"/>
                  </a:ext>
                </a:extLst>
              </a:tr>
              <a:tr h="344717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Maria Anastasia </a:t>
                      </a:r>
                      <a:r>
                        <a:rPr lang="en-ID" sz="1200" u="none" strike="noStrike" err="1">
                          <a:effectLst/>
                        </a:rPr>
                        <a:t>Tambunan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DTETI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20/460551/TK/51140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Kelas C2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extLst>
                  <a:ext uri="{0D108BD9-81ED-4DB2-BD59-A6C34878D82A}">
                    <a16:rowId xmlns:a16="http://schemas.microsoft.com/office/drawing/2014/main" val="1710214888"/>
                  </a:ext>
                </a:extLst>
              </a:tr>
              <a:tr h="205217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Richard </a:t>
                      </a:r>
                      <a:r>
                        <a:rPr lang="en-ID" sz="1200" u="none" strike="noStrike" err="1">
                          <a:effectLst/>
                        </a:rPr>
                        <a:t>Harryson</a:t>
                      </a:r>
                      <a:r>
                        <a:rPr lang="en-ID" sz="1200" u="none" strike="noStrike">
                          <a:effectLst/>
                        </a:rPr>
                        <a:t> 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DTETI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20/456378/TK/50508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Kelas C3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extLst>
                  <a:ext uri="{0D108BD9-81ED-4DB2-BD59-A6C34878D82A}">
                    <a16:rowId xmlns:a16="http://schemas.microsoft.com/office/drawing/2014/main" val="1858747088"/>
                  </a:ext>
                </a:extLst>
              </a:tr>
              <a:tr h="344717"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 err="1">
                          <a:effectLst/>
                        </a:rPr>
                        <a:t>Aufa</a:t>
                      </a:r>
                      <a:r>
                        <a:rPr lang="en-ID" sz="1200" u="none" strike="noStrike">
                          <a:effectLst/>
                        </a:rPr>
                        <a:t> Hammam Muhammad 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DTETI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>
                          <a:effectLst/>
                        </a:rPr>
                        <a:t>20/456087/TK/50217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D" sz="1200" u="none" strike="noStrike" err="1">
                          <a:effectLst/>
                        </a:rPr>
                        <a:t>Kelas</a:t>
                      </a:r>
                      <a:r>
                        <a:rPr lang="en-ID" sz="1200" u="none" strike="noStrike">
                          <a:effectLst/>
                        </a:rPr>
                        <a:t> C3</a:t>
                      </a:r>
                      <a:endParaRPr lang="en-ID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95" marR="6495" marT="6495" marB="0" anchor="b"/>
                </a:tc>
                <a:extLst>
                  <a:ext uri="{0D108BD9-81ED-4DB2-BD59-A6C34878D82A}">
                    <a16:rowId xmlns:a16="http://schemas.microsoft.com/office/drawing/2014/main" val="26893154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0951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F6F42-E51D-44E5-8352-61C5CCBFD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Persamaan</a:t>
            </a:r>
            <a:r>
              <a:rPr lang="en-US"/>
              <a:t> </a:t>
            </a:r>
            <a:r>
              <a:rPr lang="en-US" err="1"/>
              <a:t>Diferensial</a:t>
            </a:r>
            <a:r>
              <a:rPr lang="en-US"/>
              <a:t> (2)</a:t>
            </a:r>
            <a:endParaRPr lang="en-ID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445BF5A-9059-F87D-553F-8D604D835E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3435510"/>
              </p:ext>
            </p:extLst>
          </p:nvPr>
        </p:nvGraphicFramePr>
        <p:xfrm>
          <a:off x="2731626" y="1598091"/>
          <a:ext cx="7037409" cy="11358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4682">
                  <a:extLst>
                    <a:ext uri="{9D8B030D-6E8A-4147-A177-3AD203B41FA5}">
                      <a16:colId xmlns:a16="http://schemas.microsoft.com/office/drawing/2014/main" val="2615813020"/>
                    </a:ext>
                  </a:extLst>
                </a:gridCol>
                <a:gridCol w="1555821">
                  <a:extLst>
                    <a:ext uri="{9D8B030D-6E8A-4147-A177-3AD203B41FA5}">
                      <a16:colId xmlns:a16="http://schemas.microsoft.com/office/drawing/2014/main" val="1318880961"/>
                    </a:ext>
                  </a:extLst>
                </a:gridCol>
                <a:gridCol w="1068914">
                  <a:extLst>
                    <a:ext uri="{9D8B030D-6E8A-4147-A177-3AD203B41FA5}">
                      <a16:colId xmlns:a16="http://schemas.microsoft.com/office/drawing/2014/main" val="2021569645"/>
                    </a:ext>
                  </a:extLst>
                </a:gridCol>
                <a:gridCol w="1736203">
                  <a:extLst>
                    <a:ext uri="{9D8B030D-6E8A-4147-A177-3AD203B41FA5}">
                      <a16:colId xmlns:a16="http://schemas.microsoft.com/office/drawing/2014/main" val="2459661063"/>
                    </a:ext>
                  </a:extLst>
                </a:gridCol>
                <a:gridCol w="2291789">
                  <a:extLst>
                    <a:ext uri="{9D8B030D-6E8A-4147-A177-3AD203B41FA5}">
                      <a16:colId xmlns:a16="http://schemas.microsoft.com/office/drawing/2014/main" val="2805916630"/>
                    </a:ext>
                  </a:extLst>
                </a:gridCol>
              </a:tblGrid>
              <a:tr h="28396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No.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Nama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 </a:t>
                      </a:r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NIM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Kelas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40177746"/>
                  </a:ext>
                </a:extLst>
              </a:tr>
              <a:tr h="28396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Alexandro Christian Wijaya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DTETI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19/443564/TK/48760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err="1">
                          <a:effectLst/>
                        </a:rPr>
                        <a:t>Persamaan</a:t>
                      </a:r>
                      <a:r>
                        <a:rPr lang="en-US" sz="1100" u="none" strike="noStrike">
                          <a:effectLst/>
                        </a:rPr>
                        <a:t> </a:t>
                      </a:r>
                      <a:r>
                        <a:rPr lang="en-US" sz="1100" u="none" strike="noStrike" err="1">
                          <a:effectLst/>
                        </a:rPr>
                        <a:t>Differensial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86616451"/>
                  </a:ext>
                </a:extLst>
              </a:tr>
              <a:tr h="28396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Salma Asma Nadia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DTETI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21/481008/TK/53088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err="1">
                          <a:effectLst/>
                        </a:rPr>
                        <a:t>Persamaan</a:t>
                      </a:r>
                      <a:r>
                        <a:rPr lang="en-US" sz="1100" u="none" strike="noStrike">
                          <a:effectLst/>
                        </a:rPr>
                        <a:t> </a:t>
                      </a:r>
                      <a:r>
                        <a:rPr lang="en-US" sz="1100" u="none" strike="noStrike" err="1">
                          <a:effectLst/>
                        </a:rPr>
                        <a:t>Differensial</a:t>
                      </a:r>
                      <a:r>
                        <a:rPr lang="en-US" sz="1100" u="none" strike="noStrike">
                          <a:effectLst/>
                        </a:rPr>
                        <a:t>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613840925"/>
                  </a:ext>
                </a:extLst>
              </a:tr>
              <a:tr h="28396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ID" sz="1100" u="none" strike="noStrike" err="1">
                          <a:effectLst/>
                        </a:rPr>
                        <a:t>Sudiro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ID" sz="1100" u="none" strike="noStrike">
                          <a:effectLst/>
                        </a:rPr>
                        <a:t>DTETI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ID" sz="1100" u="none" strike="noStrike" err="1">
                          <a:effectLst/>
                        </a:rPr>
                        <a:t>Asisten</a:t>
                      </a:r>
                      <a:r>
                        <a:rPr lang="en-ID" sz="1100" u="none" strike="noStrike">
                          <a:effectLst/>
                        </a:rPr>
                        <a:t> Kaprodi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020115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97782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8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Daftar Tutor Diterima </vt:lpstr>
      <vt:lpstr>Fisika mekanika Klasik  Fisika Fluida, Kalor (18)</vt:lpstr>
      <vt:lpstr>Aljabar Linear (2) </vt:lpstr>
      <vt:lpstr>Isyarat dan  Sistem (12)</vt:lpstr>
      <vt:lpstr>Kalkulus Variabel Tunggal  Kalkulus Variabel Jamak (18)</vt:lpstr>
      <vt:lpstr>Teori Vektor  Matriks (18)</vt:lpstr>
      <vt:lpstr>Matematika  Diskret (18)</vt:lpstr>
      <vt:lpstr>Persamaan Diferensial (2)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Daftar Tutor diterima </dc:title>
  <dc:creator>Adha Imam Cahyadi</dc:creator>
  <cp:revision>1</cp:revision>
  <dcterms:created xsi:type="dcterms:W3CDTF">2022-02-09T08:16:21Z</dcterms:created>
  <dcterms:modified xsi:type="dcterms:W3CDTF">2022-08-16T08:10:41Z</dcterms:modified>
</cp:coreProperties>
</file>